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89" r:id="rId5"/>
    <p:sldId id="256" r:id="rId6"/>
    <p:sldId id="282" r:id="rId7"/>
    <p:sldId id="590" r:id="rId8"/>
    <p:sldId id="257" r:id="rId9"/>
    <p:sldId id="261" r:id="rId10"/>
    <p:sldId id="258" r:id="rId11"/>
    <p:sldId id="283" r:id="rId12"/>
    <p:sldId id="259" r:id="rId13"/>
    <p:sldId id="260" r:id="rId14"/>
    <p:sldId id="271" r:id="rId15"/>
    <p:sldId id="270" r:id="rId16"/>
    <p:sldId id="273" r:id="rId17"/>
    <p:sldId id="284" r:id="rId18"/>
    <p:sldId id="272" r:id="rId19"/>
    <p:sldId id="264" r:id="rId20"/>
    <p:sldId id="265" r:id="rId21"/>
    <p:sldId id="274" r:id="rId22"/>
    <p:sldId id="276" r:id="rId23"/>
    <p:sldId id="277" r:id="rId24"/>
    <p:sldId id="279" r:id="rId25"/>
    <p:sldId id="262" r:id="rId26"/>
    <p:sldId id="263" r:id="rId27"/>
    <p:sldId id="280" r:id="rId28"/>
    <p:sldId id="285" r:id="rId29"/>
    <p:sldId id="281"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DBA"/>
    <a:srgbClr val="FF6600"/>
    <a:srgbClr val="02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339" autoAdjust="0"/>
  </p:normalViewPr>
  <p:slideViewPr>
    <p:cSldViewPr snapToGrid="0">
      <p:cViewPr varScale="1">
        <p:scale>
          <a:sx n="90" d="100"/>
          <a:sy n="90" d="100"/>
        </p:scale>
        <p:origin x="20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18DAD-745B-4E77-8483-850385737948}"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81D57645-D49E-4D82-A640-E9266C51D90A}">
      <dgm:prSet custT="1"/>
      <dgm:spPr/>
      <dgm:t>
        <a:bodyPr/>
        <a:lstStyle/>
        <a:p>
          <a:pPr>
            <a:buNone/>
          </a:pPr>
          <a:r>
            <a:rPr lang="en-US" sz="2000" b="1" dirty="0"/>
            <a:t>View</a:t>
          </a:r>
        </a:p>
      </dgm:t>
    </dgm:pt>
    <dgm:pt modelId="{3FCFABA0-C3F7-44F1-9424-35EA55A5F10F}" type="parTrans" cxnId="{E3CE42BF-3951-4109-946D-EC0EB9B9DC12}">
      <dgm:prSet/>
      <dgm:spPr/>
      <dgm:t>
        <a:bodyPr/>
        <a:lstStyle/>
        <a:p>
          <a:endParaRPr lang="en-US"/>
        </a:p>
      </dgm:t>
    </dgm:pt>
    <dgm:pt modelId="{F148336E-09AF-40B7-8B49-B7EB335940FE}" type="sibTrans" cxnId="{E3CE42BF-3951-4109-946D-EC0EB9B9DC12}">
      <dgm:prSet phldrT="01" phldr="0"/>
      <dgm:spPr/>
      <dgm:t>
        <a:bodyPr/>
        <a:lstStyle/>
        <a:p>
          <a:r>
            <a:rPr lang="en-US"/>
            <a:t>01</a:t>
          </a:r>
        </a:p>
      </dgm:t>
    </dgm:pt>
    <dgm:pt modelId="{F6CA37E5-E0B0-48EA-AFFC-C59895879695}">
      <dgm:prSet custT="1"/>
      <dgm:spPr/>
      <dgm:t>
        <a:bodyPr/>
        <a:lstStyle/>
        <a:p>
          <a:pPr>
            <a:buNone/>
          </a:pPr>
          <a:r>
            <a:rPr lang="en-US" sz="1600" dirty="0"/>
            <a:t>View pay</a:t>
          </a:r>
        </a:p>
      </dgm:t>
    </dgm:pt>
    <dgm:pt modelId="{51769651-41E0-4BD7-A531-E78BE9810A39}" type="parTrans" cxnId="{292A7DF7-D70B-498E-81D9-7590679B8CAE}">
      <dgm:prSet/>
      <dgm:spPr/>
      <dgm:t>
        <a:bodyPr/>
        <a:lstStyle/>
        <a:p>
          <a:endParaRPr lang="en-US"/>
        </a:p>
      </dgm:t>
    </dgm:pt>
    <dgm:pt modelId="{EC81A636-5478-476F-8C74-7F84EB573AB5}" type="sibTrans" cxnId="{292A7DF7-D70B-498E-81D9-7590679B8CAE}">
      <dgm:prSet/>
      <dgm:spPr/>
      <dgm:t>
        <a:bodyPr/>
        <a:lstStyle/>
        <a:p>
          <a:endParaRPr lang="en-US"/>
        </a:p>
      </dgm:t>
    </dgm:pt>
    <dgm:pt modelId="{E6355729-F084-4926-A9CA-08364D1AD54D}">
      <dgm:prSet custT="1"/>
      <dgm:spPr/>
      <dgm:t>
        <a:bodyPr/>
        <a:lstStyle/>
        <a:p>
          <a:pPr algn="l">
            <a:buNone/>
          </a:pPr>
          <a:r>
            <a:rPr lang="en-US" sz="2000" b="1" i="0" dirty="0"/>
            <a:t>Enroll </a:t>
          </a:r>
        </a:p>
      </dgm:t>
    </dgm:pt>
    <dgm:pt modelId="{FA06D882-3202-4DAB-9642-48E009DE1EDA}" type="parTrans" cxnId="{EDFBCEB1-6418-454F-99ED-28CF83DEBA56}">
      <dgm:prSet/>
      <dgm:spPr/>
      <dgm:t>
        <a:bodyPr/>
        <a:lstStyle/>
        <a:p>
          <a:endParaRPr lang="en-US"/>
        </a:p>
      </dgm:t>
    </dgm:pt>
    <dgm:pt modelId="{553E7DBE-D77E-4DB2-8622-51ECDCD7693A}" type="sibTrans" cxnId="{EDFBCEB1-6418-454F-99ED-28CF83DEBA56}">
      <dgm:prSet phldrT="02" phldr="0"/>
      <dgm:spPr/>
      <dgm:t>
        <a:bodyPr/>
        <a:lstStyle/>
        <a:p>
          <a:r>
            <a:rPr lang="en-US"/>
            <a:t>02</a:t>
          </a:r>
          <a:endParaRPr lang="en-US" dirty="0"/>
        </a:p>
      </dgm:t>
    </dgm:pt>
    <dgm:pt modelId="{1EB9D1CA-AB97-44DA-ADE5-5CDF91433403}">
      <dgm:prSet custT="1"/>
      <dgm:spPr/>
      <dgm:t>
        <a:bodyPr/>
        <a:lstStyle/>
        <a:p>
          <a:pPr algn="l">
            <a:buNone/>
          </a:pPr>
          <a:r>
            <a:rPr lang="en-US" sz="1600" dirty="0"/>
            <a:t>In your annual</a:t>
          </a:r>
        </a:p>
      </dgm:t>
    </dgm:pt>
    <dgm:pt modelId="{82A92CF9-D4C7-410F-B55E-C695A31F707B}" type="parTrans" cxnId="{B4EDA2D6-3E10-4491-AFB1-C4A261E03ED0}">
      <dgm:prSet/>
      <dgm:spPr/>
      <dgm:t>
        <a:bodyPr/>
        <a:lstStyle/>
        <a:p>
          <a:endParaRPr lang="en-US"/>
        </a:p>
      </dgm:t>
    </dgm:pt>
    <dgm:pt modelId="{FE56A497-141D-4957-9D33-BC8F0C7238D5}" type="sibTrans" cxnId="{B4EDA2D6-3E10-4491-AFB1-C4A261E03ED0}">
      <dgm:prSet/>
      <dgm:spPr/>
      <dgm:t>
        <a:bodyPr/>
        <a:lstStyle/>
        <a:p>
          <a:endParaRPr lang="en-US"/>
        </a:p>
      </dgm:t>
    </dgm:pt>
    <dgm:pt modelId="{56CF461F-8E1E-43C0-91C1-95DC03973CB3}">
      <dgm:prSet custT="1"/>
      <dgm:spPr/>
      <dgm:t>
        <a:bodyPr/>
        <a:lstStyle/>
        <a:p>
          <a:pPr>
            <a:buNone/>
          </a:pPr>
          <a:r>
            <a:rPr lang="en-US" sz="2000" b="1" dirty="0"/>
            <a:t>Update</a:t>
          </a:r>
        </a:p>
      </dgm:t>
    </dgm:pt>
    <dgm:pt modelId="{F41E4D81-D461-4D98-8AA1-57EA047CC418}" type="parTrans" cxnId="{AEEB3221-21BB-40F3-B4BE-27EBB79F930C}">
      <dgm:prSet/>
      <dgm:spPr/>
      <dgm:t>
        <a:bodyPr/>
        <a:lstStyle/>
        <a:p>
          <a:endParaRPr lang="en-US"/>
        </a:p>
      </dgm:t>
    </dgm:pt>
    <dgm:pt modelId="{435602C0-A0C0-4CED-B037-94C9E8060ECF}" type="sibTrans" cxnId="{AEEB3221-21BB-40F3-B4BE-27EBB79F930C}">
      <dgm:prSet phldrT="03" phldr="0"/>
      <dgm:spPr/>
      <dgm:t>
        <a:bodyPr/>
        <a:lstStyle/>
        <a:p>
          <a:r>
            <a:rPr lang="en-US"/>
            <a:t>03</a:t>
          </a:r>
        </a:p>
      </dgm:t>
    </dgm:pt>
    <dgm:pt modelId="{A945F34D-8102-48DE-9880-3EF86CCD1744}">
      <dgm:prSet custT="1"/>
      <dgm:spPr/>
      <dgm:t>
        <a:bodyPr/>
        <a:lstStyle/>
        <a:p>
          <a:pPr>
            <a:buNone/>
          </a:pPr>
          <a:r>
            <a:rPr lang="en-US" sz="2000" b="1" dirty="0"/>
            <a:t>Manage</a:t>
          </a:r>
        </a:p>
      </dgm:t>
    </dgm:pt>
    <dgm:pt modelId="{3E3378A6-894F-46CD-8426-573FF6CB17E5}" type="parTrans" cxnId="{1B9A1C93-3972-4EEF-A36B-A9BD184E7573}">
      <dgm:prSet/>
      <dgm:spPr/>
      <dgm:t>
        <a:bodyPr/>
        <a:lstStyle/>
        <a:p>
          <a:endParaRPr lang="en-US"/>
        </a:p>
      </dgm:t>
    </dgm:pt>
    <dgm:pt modelId="{B6FDFE8F-3E0D-4191-91FE-8FB6AC66CEE6}" type="sibTrans" cxnId="{1B9A1C93-3972-4EEF-A36B-A9BD184E7573}">
      <dgm:prSet phldrT="04" phldr="0"/>
      <dgm:spPr/>
      <dgm:t>
        <a:bodyPr/>
        <a:lstStyle/>
        <a:p>
          <a:r>
            <a:rPr lang="en-US"/>
            <a:t>04</a:t>
          </a:r>
        </a:p>
      </dgm:t>
    </dgm:pt>
    <dgm:pt modelId="{F04BC9A2-423B-490A-95E2-D8EEB1CA882F}">
      <dgm:prSet custT="1"/>
      <dgm:spPr/>
      <dgm:t>
        <a:bodyPr/>
        <a:lstStyle/>
        <a:p>
          <a:r>
            <a:rPr lang="en-US" sz="2000" b="1" dirty="0"/>
            <a:t>Enter</a:t>
          </a:r>
        </a:p>
        <a:p>
          <a:r>
            <a:rPr lang="en-US" sz="1600" dirty="0"/>
            <a:t>Time off requests</a:t>
          </a:r>
        </a:p>
      </dgm:t>
    </dgm:pt>
    <dgm:pt modelId="{0DD6FD71-AB84-4A65-9901-ED1937E6D72A}" type="parTrans" cxnId="{EFDD16D7-C1A4-444D-9C3E-67D5F27720F9}">
      <dgm:prSet/>
      <dgm:spPr/>
      <dgm:t>
        <a:bodyPr/>
        <a:lstStyle/>
        <a:p>
          <a:endParaRPr lang="en-US"/>
        </a:p>
      </dgm:t>
    </dgm:pt>
    <dgm:pt modelId="{7E705BEA-BA5A-4A49-B963-98FE522F6BF7}" type="sibTrans" cxnId="{EFDD16D7-C1A4-444D-9C3E-67D5F27720F9}">
      <dgm:prSet phldrT="05" phldr="0"/>
      <dgm:spPr/>
      <dgm:t>
        <a:bodyPr/>
        <a:lstStyle/>
        <a:p>
          <a:r>
            <a:rPr lang="en-US"/>
            <a:t>05</a:t>
          </a:r>
        </a:p>
      </dgm:t>
    </dgm:pt>
    <dgm:pt modelId="{6FF7E270-F9AC-4C06-8B26-440E398918E1}">
      <dgm:prSet custT="1"/>
      <dgm:spPr/>
      <dgm:t>
        <a:bodyPr/>
        <a:lstStyle/>
        <a:p>
          <a:r>
            <a:rPr lang="en-US" sz="2000" b="1" dirty="0"/>
            <a:t>View</a:t>
          </a:r>
        </a:p>
        <a:p>
          <a:r>
            <a:rPr lang="en-US" sz="1600" dirty="0"/>
            <a:t>Reporting &amp; Company Information</a:t>
          </a:r>
        </a:p>
      </dgm:t>
    </dgm:pt>
    <dgm:pt modelId="{F03891C4-08B0-4562-8AFE-FA7F1C1A3C00}" type="parTrans" cxnId="{B9FEAD5C-4086-4FE2-99AD-59B401598082}">
      <dgm:prSet/>
      <dgm:spPr/>
      <dgm:t>
        <a:bodyPr/>
        <a:lstStyle/>
        <a:p>
          <a:endParaRPr lang="en-US"/>
        </a:p>
      </dgm:t>
    </dgm:pt>
    <dgm:pt modelId="{97A8E405-D628-4B31-A161-F235753FD0FD}" type="sibTrans" cxnId="{B9FEAD5C-4086-4FE2-99AD-59B401598082}">
      <dgm:prSet phldrT="06" phldr="0"/>
      <dgm:spPr/>
      <dgm:t>
        <a:bodyPr/>
        <a:lstStyle/>
        <a:p>
          <a:r>
            <a:rPr lang="en-US"/>
            <a:t>06</a:t>
          </a:r>
        </a:p>
      </dgm:t>
    </dgm:pt>
    <dgm:pt modelId="{D4EE77E0-F123-4AB8-B1E8-003D01AFC30B}">
      <dgm:prSet custT="1"/>
      <dgm:spPr/>
      <dgm:t>
        <a:bodyPr/>
        <a:lstStyle/>
        <a:p>
          <a:pPr>
            <a:buNone/>
          </a:pPr>
          <a:r>
            <a:rPr lang="en-US" sz="1600" dirty="0"/>
            <a:t>Statements/W2</a:t>
          </a:r>
        </a:p>
      </dgm:t>
    </dgm:pt>
    <dgm:pt modelId="{2641ACBB-54C7-4125-90B2-3A41B92D98DF}" type="parTrans" cxnId="{F80CD3A1-F864-4B76-AC20-31549FD7790D}">
      <dgm:prSet/>
      <dgm:spPr/>
      <dgm:t>
        <a:bodyPr/>
        <a:lstStyle/>
        <a:p>
          <a:endParaRPr lang="en-US"/>
        </a:p>
      </dgm:t>
    </dgm:pt>
    <dgm:pt modelId="{B68F9654-C962-4EA8-9EA5-AA82E243A74B}" type="sibTrans" cxnId="{F80CD3A1-F864-4B76-AC20-31549FD7790D}">
      <dgm:prSet/>
      <dgm:spPr/>
      <dgm:t>
        <a:bodyPr/>
        <a:lstStyle/>
        <a:p>
          <a:endParaRPr lang="en-US"/>
        </a:p>
      </dgm:t>
    </dgm:pt>
    <dgm:pt modelId="{C02FFEEF-E920-4D93-B152-D7671824FCD1}">
      <dgm:prSet custT="1"/>
      <dgm:spPr/>
      <dgm:t>
        <a:bodyPr/>
        <a:lstStyle/>
        <a:p>
          <a:pPr>
            <a:buNone/>
          </a:pPr>
          <a:r>
            <a:rPr lang="en-US" sz="1600" dirty="0"/>
            <a:t>information</a:t>
          </a:r>
        </a:p>
      </dgm:t>
    </dgm:pt>
    <dgm:pt modelId="{0F46A709-7DBB-4F06-B760-DB7C7F802A7E}" type="parTrans" cxnId="{5DAF9CD3-1A73-4F44-B2A7-3BD8BBA68D57}">
      <dgm:prSet/>
      <dgm:spPr/>
      <dgm:t>
        <a:bodyPr/>
        <a:lstStyle/>
        <a:p>
          <a:endParaRPr lang="en-US"/>
        </a:p>
      </dgm:t>
    </dgm:pt>
    <dgm:pt modelId="{9BA68A06-7D48-406C-A993-15BAA0B861AA}" type="sibTrans" cxnId="{5DAF9CD3-1A73-4F44-B2A7-3BD8BBA68D57}">
      <dgm:prSet/>
      <dgm:spPr/>
      <dgm:t>
        <a:bodyPr/>
        <a:lstStyle/>
        <a:p>
          <a:endParaRPr lang="en-US"/>
        </a:p>
      </dgm:t>
    </dgm:pt>
    <dgm:pt modelId="{FBBD775A-E1EC-4782-8400-4E06A2EA9A0F}">
      <dgm:prSet custT="1"/>
      <dgm:spPr/>
      <dgm:t>
        <a:bodyPr/>
        <a:lstStyle/>
        <a:p>
          <a:pPr>
            <a:buNone/>
          </a:pPr>
          <a:r>
            <a:rPr lang="en-US" sz="1600" dirty="0"/>
            <a:t>Personal</a:t>
          </a:r>
        </a:p>
      </dgm:t>
    </dgm:pt>
    <dgm:pt modelId="{906F2043-A0E4-4DED-A443-54F7D0514E92}" type="parTrans" cxnId="{2C51430C-6BEE-4366-A7B2-C0373EEA735E}">
      <dgm:prSet/>
      <dgm:spPr/>
      <dgm:t>
        <a:bodyPr/>
        <a:lstStyle/>
        <a:p>
          <a:endParaRPr lang="en-US"/>
        </a:p>
      </dgm:t>
    </dgm:pt>
    <dgm:pt modelId="{5EBFD033-9D4B-4DA8-96AB-D4AD5A4A4A19}" type="sibTrans" cxnId="{2C51430C-6BEE-4366-A7B2-C0373EEA735E}">
      <dgm:prSet/>
      <dgm:spPr/>
      <dgm:t>
        <a:bodyPr/>
        <a:lstStyle/>
        <a:p>
          <a:endParaRPr lang="en-US"/>
        </a:p>
      </dgm:t>
    </dgm:pt>
    <dgm:pt modelId="{E7448711-DD34-4F82-A81E-15767D85FA12}">
      <dgm:prSet custT="1"/>
      <dgm:spPr/>
      <dgm:t>
        <a:bodyPr/>
        <a:lstStyle/>
        <a:p>
          <a:pPr algn="l">
            <a:buNone/>
          </a:pPr>
          <a:r>
            <a:rPr lang="en-US" sz="1600" dirty="0"/>
            <a:t>benefits</a:t>
          </a:r>
        </a:p>
      </dgm:t>
    </dgm:pt>
    <dgm:pt modelId="{E2E8BCF6-D5EC-454F-AF71-71FA778776B5}" type="parTrans" cxnId="{5BB618AD-3BDB-4434-AC8A-83CEEFC60217}">
      <dgm:prSet/>
      <dgm:spPr/>
      <dgm:t>
        <a:bodyPr/>
        <a:lstStyle/>
        <a:p>
          <a:endParaRPr lang="en-US"/>
        </a:p>
      </dgm:t>
    </dgm:pt>
    <dgm:pt modelId="{48BD9B2F-A087-42C8-ADA9-CA31E756CE71}" type="sibTrans" cxnId="{5BB618AD-3BDB-4434-AC8A-83CEEFC60217}">
      <dgm:prSet/>
      <dgm:spPr/>
      <dgm:t>
        <a:bodyPr/>
        <a:lstStyle/>
        <a:p>
          <a:endParaRPr lang="en-US"/>
        </a:p>
      </dgm:t>
    </dgm:pt>
    <dgm:pt modelId="{F06228A0-8D74-4829-87E3-3EB260E7A7B4}">
      <dgm:prSet custT="1"/>
      <dgm:spPr/>
      <dgm:t>
        <a:bodyPr/>
        <a:lstStyle/>
        <a:p>
          <a:pPr>
            <a:buNone/>
          </a:pPr>
          <a:r>
            <a:rPr lang="en-US" sz="1600" dirty="0"/>
            <a:t>/ Tax Withholding</a:t>
          </a:r>
        </a:p>
      </dgm:t>
    </dgm:pt>
    <dgm:pt modelId="{20FBEE5C-FE48-4758-AE6A-B0B8C96F5BEC}" type="parTrans" cxnId="{204C2C4F-71F8-4A82-BAD2-ED1EC502AD6E}">
      <dgm:prSet/>
      <dgm:spPr/>
      <dgm:t>
        <a:bodyPr/>
        <a:lstStyle/>
        <a:p>
          <a:endParaRPr lang="en-US"/>
        </a:p>
      </dgm:t>
    </dgm:pt>
    <dgm:pt modelId="{957A92B7-5DC5-462B-83AF-6FB2F04AA95C}" type="sibTrans" cxnId="{204C2C4F-71F8-4A82-BAD2-ED1EC502AD6E}">
      <dgm:prSet/>
      <dgm:spPr/>
      <dgm:t>
        <a:bodyPr/>
        <a:lstStyle/>
        <a:p>
          <a:endParaRPr lang="en-US"/>
        </a:p>
      </dgm:t>
    </dgm:pt>
    <dgm:pt modelId="{3D2A81AA-B779-425C-B944-87A7C408A990}">
      <dgm:prSet custT="1"/>
      <dgm:spPr/>
      <dgm:t>
        <a:bodyPr/>
        <a:lstStyle/>
        <a:p>
          <a:pPr>
            <a:buNone/>
          </a:pPr>
          <a:r>
            <a:rPr lang="en-US" sz="1600" dirty="0"/>
            <a:t>ER Contacts/</a:t>
          </a:r>
        </a:p>
      </dgm:t>
    </dgm:pt>
    <dgm:pt modelId="{CC42F89B-FC47-4DA0-8CE5-FB19527B07CC}" type="parTrans" cxnId="{08CA9BD7-70B5-42C1-B07C-9820C18B7767}">
      <dgm:prSet/>
      <dgm:spPr/>
      <dgm:t>
        <a:bodyPr/>
        <a:lstStyle/>
        <a:p>
          <a:endParaRPr lang="en-US"/>
        </a:p>
      </dgm:t>
    </dgm:pt>
    <dgm:pt modelId="{8AEE29D3-B8F6-4E05-B84A-D2CD1517F3BF}" type="sibTrans" cxnId="{08CA9BD7-70B5-42C1-B07C-9820C18B7767}">
      <dgm:prSet/>
      <dgm:spPr/>
      <dgm:t>
        <a:bodyPr/>
        <a:lstStyle/>
        <a:p>
          <a:endParaRPr lang="en-US"/>
        </a:p>
      </dgm:t>
    </dgm:pt>
    <dgm:pt modelId="{EB84FD83-7D79-4395-B44F-45E46EEBCEA4}">
      <dgm:prSet custT="1"/>
      <dgm:spPr/>
      <dgm:t>
        <a:bodyPr/>
        <a:lstStyle/>
        <a:p>
          <a:pPr>
            <a:buNone/>
          </a:pPr>
          <a:r>
            <a:rPr lang="en-US" sz="1600" dirty="0"/>
            <a:t>dependents</a:t>
          </a:r>
        </a:p>
      </dgm:t>
    </dgm:pt>
    <dgm:pt modelId="{C71F373C-8690-4B73-A3EF-B2589C0250C6}" type="parTrans" cxnId="{233B2891-A572-40ED-BDB1-39A2D83E0045}">
      <dgm:prSet/>
      <dgm:spPr/>
      <dgm:t>
        <a:bodyPr/>
        <a:lstStyle/>
        <a:p>
          <a:endParaRPr lang="en-US"/>
        </a:p>
      </dgm:t>
    </dgm:pt>
    <dgm:pt modelId="{8676C388-EA67-48AA-B20A-C54610A2F914}" type="sibTrans" cxnId="{233B2891-A572-40ED-BDB1-39A2D83E0045}">
      <dgm:prSet/>
      <dgm:spPr/>
      <dgm:t>
        <a:bodyPr/>
        <a:lstStyle/>
        <a:p>
          <a:endParaRPr lang="en-US"/>
        </a:p>
      </dgm:t>
    </dgm:pt>
    <dgm:pt modelId="{B103E4A8-8F4D-4EE3-B214-ECC723EFA056}" type="pres">
      <dgm:prSet presAssocID="{92018DAD-745B-4E77-8483-850385737948}" presName="Name0" presStyleCnt="0">
        <dgm:presLayoutVars>
          <dgm:animLvl val="lvl"/>
          <dgm:resizeHandles val="exact"/>
        </dgm:presLayoutVars>
      </dgm:prSet>
      <dgm:spPr/>
    </dgm:pt>
    <dgm:pt modelId="{DED06003-B2B0-4AC0-A291-B7E0F259EFFE}" type="pres">
      <dgm:prSet presAssocID="{81D57645-D49E-4D82-A640-E9266C51D90A}" presName="compositeNode" presStyleCnt="0">
        <dgm:presLayoutVars>
          <dgm:bulletEnabled val="1"/>
        </dgm:presLayoutVars>
      </dgm:prSet>
      <dgm:spPr/>
    </dgm:pt>
    <dgm:pt modelId="{7EE886D4-DE25-4028-A5AF-61E881024688}" type="pres">
      <dgm:prSet presAssocID="{81D57645-D49E-4D82-A640-E9266C51D90A}" presName="bgRect" presStyleLbl="alignNode1" presStyleIdx="0" presStyleCnt="6"/>
      <dgm:spPr/>
    </dgm:pt>
    <dgm:pt modelId="{E525514D-7624-4D27-A345-1C74C496C108}" type="pres">
      <dgm:prSet presAssocID="{F148336E-09AF-40B7-8B49-B7EB335940FE}" presName="sibTransNodeRect" presStyleLbl="alignNode1" presStyleIdx="0" presStyleCnt="6">
        <dgm:presLayoutVars>
          <dgm:chMax val="0"/>
          <dgm:bulletEnabled val="1"/>
        </dgm:presLayoutVars>
      </dgm:prSet>
      <dgm:spPr/>
    </dgm:pt>
    <dgm:pt modelId="{B2C8AD25-6920-49C2-9E7F-3BED5B4F2F06}" type="pres">
      <dgm:prSet presAssocID="{81D57645-D49E-4D82-A640-E9266C51D90A}" presName="nodeRect" presStyleLbl="alignNode1" presStyleIdx="0" presStyleCnt="6">
        <dgm:presLayoutVars>
          <dgm:bulletEnabled val="1"/>
        </dgm:presLayoutVars>
      </dgm:prSet>
      <dgm:spPr/>
    </dgm:pt>
    <dgm:pt modelId="{FAEC77F1-D1FE-4D39-BC55-36CBA742D7E9}" type="pres">
      <dgm:prSet presAssocID="{F148336E-09AF-40B7-8B49-B7EB335940FE}" presName="sibTrans" presStyleCnt="0"/>
      <dgm:spPr/>
    </dgm:pt>
    <dgm:pt modelId="{5B3AED5D-698D-4297-A7A3-999B4CA865A3}" type="pres">
      <dgm:prSet presAssocID="{E6355729-F084-4926-A9CA-08364D1AD54D}" presName="compositeNode" presStyleCnt="0">
        <dgm:presLayoutVars>
          <dgm:bulletEnabled val="1"/>
        </dgm:presLayoutVars>
      </dgm:prSet>
      <dgm:spPr/>
    </dgm:pt>
    <dgm:pt modelId="{F9F36B07-B1D2-4A9A-A239-E7B006C475AF}" type="pres">
      <dgm:prSet presAssocID="{E6355729-F084-4926-A9CA-08364D1AD54D}" presName="bgRect" presStyleLbl="alignNode1" presStyleIdx="1" presStyleCnt="6"/>
      <dgm:spPr/>
    </dgm:pt>
    <dgm:pt modelId="{0250B749-287D-4BC5-A8AC-F67D85DE7072}" type="pres">
      <dgm:prSet presAssocID="{553E7DBE-D77E-4DB2-8622-51ECDCD7693A}" presName="sibTransNodeRect" presStyleLbl="alignNode1" presStyleIdx="1" presStyleCnt="6">
        <dgm:presLayoutVars>
          <dgm:chMax val="0"/>
          <dgm:bulletEnabled val="1"/>
        </dgm:presLayoutVars>
      </dgm:prSet>
      <dgm:spPr/>
    </dgm:pt>
    <dgm:pt modelId="{577DBC6A-E114-4995-BFAD-813E63A47559}" type="pres">
      <dgm:prSet presAssocID="{E6355729-F084-4926-A9CA-08364D1AD54D}" presName="nodeRect" presStyleLbl="alignNode1" presStyleIdx="1" presStyleCnt="6">
        <dgm:presLayoutVars>
          <dgm:bulletEnabled val="1"/>
        </dgm:presLayoutVars>
      </dgm:prSet>
      <dgm:spPr/>
    </dgm:pt>
    <dgm:pt modelId="{809A5B74-1B6C-4F13-8D30-362322D14DAB}" type="pres">
      <dgm:prSet presAssocID="{553E7DBE-D77E-4DB2-8622-51ECDCD7693A}" presName="sibTrans" presStyleCnt="0"/>
      <dgm:spPr/>
    </dgm:pt>
    <dgm:pt modelId="{02303891-9375-4E65-84E2-8685A7E90B1B}" type="pres">
      <dgm:prSet presAssocID="{56CF461F-8E1E-43C0-91C1-95DC03973CB3}" presName="compositeNode" presStyleCnt="0">
        <dgm:presLayoutVars>
          <dgm:bulletEnabled val="1"/>
        </dgm:presLayoutVars>
      </dgm:prSet>
      <dgm:spPr/>
    </dgm:pt>
    <dgm:pt modelId="{0E9E13B2-8F6B-4FA1-8769-D419646DDB6C}" type="pres">
      <dgm:prSet presAssocID="{56CF461F-8E1E-43C0-91C1-95DC03973CB3}" presName="bgRect" presStyleLbl="alignNode1" presStyleIdx="2" presStyleCnt="6"/>
      <dgm:spPr/>
    </dgm:pt>
    <dgm:pt modelId="{B5407313-B2E9-4EA7-B6E2-98FF0F17DDDB}" type="pres">
      <dgm:prSet presAssocID="{435602C0-A0C0-4CED-B037-94C9E8060ECF}" presName="sibTransNodeRect" presStyleLbl="alignNode1" presStyleIdx="2" presStyleCnt="6">
        <dgm:presLayoutVars>
          <dgm:chMax val="0"/>
          <dgm:bulletEnabled val="1"/>
        </dgm:presLayoutVars>
      </dgm:prSet>
      <dgm:spPr/>
    </dgm:pt>
    <dgm:pt modelId="{F4A01565-266E-482F-A754-BD1EBD6EB4C0}" type="pres">
      <dgm:prSet presAssocID="{56CF461F-8E1E-43C0-91C1-95DC03973CB3}" presName="nodeRect" presStyleLbl="alignNode1" presStyleIdx="2" presStyleCnt="6">
        <dgm:presLayoutVars>
          <dgm:bulletEnabled val="1"/>
        </dgm:presLayoutVars>
      </dgm:prSet>
      <dgm:spPr/>
    </dgm:pt>
    <dgm:pt modelId="{C2A27D08-0731-4824-AD91-F746A1289A0B}" type="pres">
      <dgm:prSet presAssocID="{435602C0-A0C0-4CED-B037-94C9E8060ECF}" presName="sibTrans" presStyleCnt="0"/>
      <dgm:spPr/>
    </dgm:pt>
    <dgm:pt modelId="{F1BD0553-9C8B-4168-9D55-12B661ED1D09}" type="pres">
      <dgm:prSet presAssocID="{A945F34D-8102-48DE-9880-3EF86CCD1744}" presName="compositeNode" presStyleCnt="0">
        <dgm:presLayoutVars>
          <dgm:bulletEnabled val="1"/>
        </dgm:presLayoutVars>
      </dgm:prSet>
      <dgm:spPr/>
    </dgm:pt>
    <dgm:pt modelId="{44FFF93C-1B05-4ABB-B211-B6DB6F5E2FF4}" type="pres">
      <dgm:prSet presAssocID="{A945F34D-8102-48DE-9880-3EF86CCD1744}" presName="bgRect" presStyleLbl="alignNode1" presStyleIdx="3" presStyleCnt="6"/>
      <dgm:spPr/>
    </dgm:pt>
    <dgm:pt modelId="{4C511F8D-AF58-4ED8-B03F-64967C7D577D}" type="pres">
      <dgm:prSet presAssocID="{B6FDFE8F-3E0D-4191-91FE-8FB6AC66CEE6}" presName="sibTransNodeRect" presStyleLbl="alignNode1" presStyleIdx="3" presStyleCnt="6">
        <dgm:presLayoutVars>
          <dgm:chMax val="0"/>
          <dgm:bulletEnabled val="1"/>
        </dgm:presLayoutVars>
      </dgm:prSet>
      <dgm:spPr/>
    </dgm:pt>
    <dgm:pt modelId="{BF83E4D1-2971-4BE9-A88C-31B6241A1A11}" type="pres">
      <dgm:prSet presAssocID="{A945F34D-8102-48DE-9880-3EF86CCD1744}" presName="nodeRect" presStyleLbl="alignNode1" presStyleIdx="3" presStyleCnt="6">
        <dgm:presLayoutVars>
          <dgm:bulletEnabled val="1"/>
        </dgm:presLayoutVars>
      </dgm:prSet>
      <dgm:spPr/>
    </dgm:pt>
    <dgm:pt modelId="{49C16506-691C-4B85-B222-2FBD393E940E}" type="pres">
      <dgm:prSet presAssocID="{B6FDFE8F-3E0D-4191-91FE-8FB6AC66CEE6}" presName="sibTrans" presStyleCnt="0"/>
      <dgm:spPr/>
    </dgm:pt>
    <dgm:pt modelId="{7C1C8299-64D5-4813-BA9A-707FBC5CAA9C}" type="pres">
      <dgm:prSet presAssocID="{F04BC9A2-423B-490A-95E2-D8EEB1CA882F}" presName="compositeNode" presStyleCnt="0">
        <dgm:presLayoutVars>
          <dgm:bulletEnabled val="1"/>
        </dgm:presLayoutVars>
      </dgm:prSet>
      <dgm:spPr/>
    </dgm:pt>
    <dgm:pt modelId="{3D25D31B-76F8-4207-B3AF-78695171994B}" type="pres">
      <dgm:prSet presAssocID="{F04BC9A2-423B-490A-95E2-D8EEB1CA882F}" presName="bgRect" presStyleLbl="alignNode1" presStyleIdx="4" presStyleCnt="6"/>
      <dgm:spPr/>
    </dgm:pt>
    <dgm:pt modelId="{34D5BFDE-EA34-400C-9B26-17DF65450426}" type="pres">
      <dgm:prSet presAssocID="{7E705BEA-BA5A-4A49-B963-98FE522F6BF7}" presName="sibTransNodeRect" presStyleLbl="alignNode1" presStyleIdx="4" presStyleCnt="6">
        <dgm:presLayoutVars>
          <dgm:chMax val="0"/>
          <dgm:bulletEnabled val="1"/>
        </dgm:presLayoutVars>
      </dgm:prSet>
      <dgm:spPr/>
    </dgm:pt>
    <dgm:pt modelId="{A39CC261-52C0-4B00-87F9-192E2832F3F7}" type="pres">
      <dgm:prSet presAssocID="{F04BC9A2-423B-490A-95E2-D8EEB1CA882F}" presName="nodeRect" presStyleLbl="alignNode1" presStyleIdx="4" presStyleCnt="6">
        <dgm:presLayoutVars>
          <dgm:bulletEnabled val="1"/>
        </dgm:presLayoutVars>
      </dgm:prSet>
      <dgm:spPr/>
    </dgm:pt>
    <dgm:pt modelId="{9A3049E6-CCD0-4378-ABBA-819D2AE78924}" type="pres">
      <dgm:prSet presAssocID="{7E705BEA-BA5A-4A49-B963-98FE522F6BF7}" presName="sibTrans" presStyleCnt="0"/>
      <dgm:spPr/>
    </dgm:pt>
    <dgm:pt modelId="{F02234EA-CBC2-4494-AEDE-59F8B4C96F44}" type="pres">
      <dgm:prSet presAssocID="{6FF7E270-F9AC-4C06-8B26-440E398918E1}" presName="compositeNode" presStyleCnt="0">
        <dgm:presLayoutVars>
          <dgm:bulletEnabled val="1"/>
        </dgm:presLayoutVars>
      </dgm:prSet>
      <dgm:spPr/>
    </dgm:pt>
    <dgm:pt modelId="{5192913F-90E8-4468-B48C-9FB88751B2DD}" type="pres">
      <dgm:prSet presAssocID="{6FF7E270-F9AC-4C06-8B26-440E398918E1}" presName="bgRect" presStyleLbl="alignNode1" presStyleIdx="5" presStyleCnt="6"/>
      <dgm:spPr/>
    </dgm:pt>
    <dgm:pt modelId="{82415900-9104-4620-9C70-7FA75729C377}" type="pres">
      <dgm:prSet presAssocID="{97A8E405-D628-4B31-A161-F235753FD0FD}" presName="sibTransNodeRect" presStyleLbl="alignNode1" presStyleIdx="5" presStyleCnt="6">
        <dgm:presLayoutVars>
          <dgm:chMax val="0"/>
          <dgm:bulletEnabled val="1"/>
        </dgm:presLayoutVars>
      </dgm:prSet>
      <dgm:spPr/>
    </dgm:pt>
    <dgm:pt modelId="{A2D2B151-8378-405B-ADC5-7031FAA617AA}" type="pres">
      <dgm:prSet presAssocID="{6FF7E270-F9AC-4C06-8B26-440E398918E1}" presName="nodeRect" presStyleLbl="alignNode1" presStyleIdx="5" presStyleCnt="6">
        <dgm:presLayoutVars>
          <dgm:bulletEnabled val="1"/>
        </dgm:presLayoutVars>
      </dgm:prSet>
      <dgm:spPr/>
    </dgm:pt>
  </dgm:ptLst>
  <dgm:cxnLst>
    <dgm:cxn modelId="{1ECF7B08-D3C0-460C-9754-C5F3AFC9429F}" type="presOf" srcId="{F148336E-09AF-40B7-8B49-B7EB335940FE}" destId="{E525514D-7624-4D27-A345-1C74C496C108}" srcOrd="0" destOrd="0" presId="urn:microsoft.com/office/officeart/2016/7/layout/LinearBlockProcessNumbered"/>
    <dgm:cxn modelId="{2C51430C-6BEE-4366-A7B2-C0373EEA735E}" srcId="{56CF461F-8E1E-43C0-91C1-95DC03973CB3}" destId="{FBBD775A-E1EC-4782-8400-4E06A2EA9A0F}" srcOrd="0" destOrd="0" parTransId="{906F2043-A0E4-4DED-A443-54F7D0514E92}" sibTransId="{5EBFD033-9D4B-4DA8-96AB-D4AD5A4A4A19}"/>
    <dgm:cxn modelId="{E91B2E16-F274-4044-A42F-D46BC0355790}" type="presOf" srcId="{A945F34D-8102-48DE-9880-3EF86CCD1744}" destId="{BF83E4D1-2971-4BE9-A88C-31B6241A1A11}" srcOrd="1" destOrd="0" presId="urn:microsoft.com/office/officeart/2016/7/layout/LinearBlockProcessNumbered"/>
    <dgm:cxn modelId="{AEEB3221-21BB-40F3-B4BE-27EBB79F930C}" srcId="{92018DAD-745B-4E77-8483-850385737948}" destId="{56CF461F-8E1E-43C0-91C1-95DC03973CB3}" srcOrd="2" destOrd="0" parTransId="{F41E4D81-D461-4D98-8AA1-57EA047CC418}" sibTransId="{435602C0-A0C0-4CED-B037-94C9E8060ECF}"/>
    <dgm:cxn modelId="{F56CDE22-7F5F-4590-99E8-4D669BA48720}" type="presOf" srcId="{F06228A0-8D74-4829-87E3-3EB260E7A7B4}" destId="{B2C8AD25-6920-49C2-9E7F-3BED5B4F2F06}" srcOrd="0" destOrd="3" presId="urn:microsoft.com/office/officeart/2016/7/layout/LinearBlockProcessNumbered"/>
    <dgm:cxn modelId="{677B752E-60DA-4D01-AA3E-8495FF3DF862}" type="presOf" srcId="{553E7DBE-D77E-4DB2-8622-51ECDCD7693A}" destId="{0250B749-287D-4BC5-A8AC-F67D85DE7072}" srcOrd="0" destOrd="0" presId="urn:microsoft.com/office/officeart/2016/7/layout/LinearBlockProcessNumbered"/>
    <dgm:cxn modelId="{12D0B22E-61EA-4A19-B5E2-13EC53AD7983}" type="presOf" srcId="{1EB9D1CA-AB97-44DA-ADE5-5CDF91433403}" destId="{577DBC6A-E114-4995-BFAD-813E63A47559}" srcOrd="0" destOrd="1" presId="urn:microsoft.com/office/officeart/2016/7/layout/LinearBlockProcessNumbered"/>
    <dgm:cxn modelId="{0D04623A-ECE0-4A43-99FA-6BF58E897501}" type="presOf" srcId="{B6FDFE8F-3E0D-4191-91FE-8FB6AC66CEE6}" destId="{4C511F8D-AF58-4ED8-B03F-64967C7D577D}" srcOrd="0" destOrd="0" presId="urn:microsoft.com/office/officeart/2016/7/layout/LinearBlockProcessNumbered"/>
    <dgm:cxn modelId="{9C54CB5B-8561-439E-AE23-2A4C9C7B671A}" type="presOf" srcId="{7E705BEA-BA5A-4A49-B963-98FE522F6BF7}" destId="{34D5BFDE-EA34-400C-9B26-17DF65450426}" srcOrd="0" destOrd="0" presId="urn:microsoft.com/office/officeart/2016/7/layout/LinearBlockProcessNumbered"/>
    <dgm:cxn modelId="{B9FEAD5C-4086-4FE2-99AD-59B401598082}" srcId="{92018DAD-745B-4E77-8483-850385737948}" destId="{6FF7E270-F9AC-4C06-8B26-440E398918E1}" srcOrd="5" destOrd="0" parTransId="{F03891C4-08B0-4562-8AFE-FA7F1C1A3C00}" sibTransId="{97A8E405-D628-4B31-A161-F235753FD0FD}"/>
    <dgm:cxn modelId="{5E526F5F-B7D9-4B17-8273-428D384E4545}" type="presOf" srcId="{C02FFEEF-E920-4D93-B152-D7671824FCD1}" destId="{F4A01565-266E-482F-A754-BD1EBD6EB4C0}" srcOrd="0" destOrd="2" presId="urn:microsoft.com/office/officeart/2016/7/layout/LinearBlockProcessNumbered"/>
    <dgm:cxn modelId="{4C130368-BE1E-47AE-BA0F-BC1AB8D1BBA8}" type="presOf" srcId="{EB84FD83-7D79-4395-B44F-45E46EEBCEA4}" destId="{BF83E4D1-2971-4BE9-A88C-31B6241A1A11}" srcOrd="0" destOrd="2" presId="urn:microsoft.com/office/officeart/2016/7/layout/LinearBlockProcessNumbered"/>
    <dgm:cxn modelId="{00629C49-9FE0-422C-8CD4-790769CA6995}" type="presOf" srcId="{435602C0-A0C0-4CED-B037-94C9E8060ECF}" destId="{B5407313-B2E9-4EA7-B6E2-98FF0F17DDDB}" srcOrd="0" destOrd="0" presId="urn:microsoft.com/office/officeart/2016/7/layout/LinearBlockProcessNumbered"/>
    <dgm:cxn modelId="{204C2C4F-71F8-4A82-BAD2-ED1EC502AD6E}" srcId="{81D57645-D49E-4D82-A640-E9266C51D90A}" destId="{F06228A0-8D74-4829-87E3-3EB260E7A7B4}" srcOrd="2" destOrd="0" parTransId="{20FBEE5C-FE48-4758-AE6A-B0B8C96F5BEC}" sibTransId="{957A92B7-5DC5-462B-83AF-6FB2F04AA95C}"/>
    <dgm:cxn modelId="{655F0F77-8411-4265-9AF5-31E8FCFE7C2E}" type="presOf" srcId="{E6355729-F084-4926-A9CA-08364D1AD54D}" destId="{577DBC6A-E114-4995-BFAD-813E63A47559}" srcOrd="1" destOrd="0" presId="urn:microsoft.com/office/officeart/2016/7/layout/LinearBlockProcessNumbered"/>
    <dgm:cxn modelId="{3510567A-E4F6-4887-8123-4D38A5595D56}" type="presOf" srcId="{A945F34D-8102-48DE-9880-3EF86CCD1744}" destId="{44FFF93C-1B05-4ABB-B211-B6DB6F5E2FF4}" srcOrd="0" destOrd="0" presId="urn:microsoft.com/office/officeart/2016/7/layout/LinearBlockProcessNumbered"/>
    <dgm:cxn modelId="{4DEC8C81-044D-49CF-8629-7735C3F5EB1C}" type="presOf" srcId="{81D57645-D49E-4D82-A640-E9266C51D90A}" destId="{B2C8AD25-6920-49C2-9E7F-3BED5B4F2F06}" srcOrd="1" destOrd="0" presId="urn:microsoft.com/office/officeart/2016/7/layout/LinearBlockProcessNumbered"/>
    <dgm:cxn modelId="{8BE88A82-20EB-4053-9D69-51055A35BE09}" type="presOf" srcId="{E6355729-F084-4926-A9CA-08364D1AD54D}" destId="{F9F36B07-B1D2-4A9A-A239-E7B006C475AF}" srcOrd="0" destOrd="0" presId="urn:microsoft.com/office/officeart/2016/7/layout/LinearBlockProcessNumbered"/>
    <dgm:cxn modelId="{07F4EB82-B4CC-4F5B-9A05-4E6A422EA62B}" type="presOf" srcId="{56CF461F-8E1E-43C0-91C1-95DC03973CB3}" destId="{0E9E13B2-8F6B-4FA1-8769-D419646DDB6C}" srcOrd="0" destOrd="0" presId="urn:microsoft.com/office/officeart/2016/7/layout/LinearBlockProcessNumbered"/>
    <dgm:cxn modelId="{233B2891-A572-40ED-BDB1-39A2D83E0045}" srcId="{A945F34D-8102-48DE-9880-3EF86CCD1744}" destId="{EB84FD83-7D79-4395-B44F-45E46EEBCEA4}" srcOrd="1" destOrd="0" parTransId="{C71F373C-8690-4B73-A3EF-B2589C0250C6}" sibTransId="{8676C388-EA67-48AA-B20A-C54610A2F914}"/>
    <dgm:cxn modelId="{1B9A1C93-3972-4EEF-A36B-A9BD184E7573}" srcId="{92018DAD-745B-4E77-8483-850385737948}" destId="{A945F34D-8102-48DE-9880-3EF86CCD1744}" srcOrd="3" destOrd="0" parTransId="{3E3378A6-894F-46CD-8426-573FF6CB17E5}" sibTransId="{B6FDFE8F-3E0D-4191-91FE-8FB6AC66CEE6}"/>
    <dgm:cxn modelId="{EAAC2994-7759-42C5-B011-A4F7D9FAA660}" type="presOf" srcId="{D4EE77E0-F123-4AB8-B1E8-003D01AFC30B}" destId="{B2C8AD25-6920-49C2-9E7F-3BED5B4F2F06}" srcOrd="0" destOrd="2" presId="urn:microsoft.com/office/officeart/2016/7/layout/LinearBlockProcessNumbered"/>
    <dgm:cxn modelId="{193EB598-049A-4607-9C8D-AE89152A3C70}" type="presOf" srcId="{97A8E405-D628-4B31-A161-F235753FD0FD}" destId="{82415900-9104-4620-9C70-7FA75729C377}" srcOrd="0" destOrd="0" presId="urn:microsoft.com/office/officeart/2016/7/layout/LinearBlockProcessNumbered"/>
    <dgm:cxn modelId="{F80CD3A1-F864-4B76-AC20-31549FD7790D}" srcId="{81D57645-D49E-4D82-A640-E9266C51D90A}" destId="{D4EE77E0-F123-4AB8-B1E8-003D01AFC30B}" srcOrd="1" destOrd="0" parTransId="{2641ACBB-54C7-4125-90B2-3A41B92D98DF}" sibTransId="{B68F9654-C962-4EA8-9EA5-AA82E243A74B}"/>
    <dgm:cxn modelId="{5BB618AD-3BDB-4434-AC8A-83CEEFC60217}" srcId="{E6355729-F084-4926-A9CA-08364D1AD54D}" destId="{E7448711-DD34-4F82-A81E-15767D85FA12}" srcOrd="1" destOrd="0" parTransId="{E2E8BCF6-D5EC-454F-AF71-71FA778776B5}" sibTransId="{48BD9B2F-A087-42C8-ADA9-CA31E756CE71}"/>
    <dgm:cxn modelId="{EDFBCEB1-6418-454F-99ED-28CF83DEBA56}" srcId="{92018DAD-745B-4E77-8483-850385737948}" destId="{E6355729-F084-4926-A9CA-08364D1AD54D}" srcOrd="1" destOrd="0" parTransId="{FA06D882-3202-4DAB-9642-48E009DE1EDA}" sibTransId="{553E7DBE-D77E-4DB2-8622-51ECDCD7693A}"/>
    <dgm:cxn modelId="{E3CE42BF-3951-4109-946D-EC0EB9B9DC12}" srcId="{92018DAD-745B-4E77-8483-850385737948}" destId="{81D57645-D49E-4D82-A640-E9266C51D90A}" srcOrd="0" destOrd="0" parTransId="{3FCFABA0-C3F7-44F1-9424-35EA55A5F10F}" sibTransId="{F148336E-09AF-40B7-8B49-B7EB335940FE}"/>
    <dgm:cxn modelId="{67F38BC2-8E81-4260-BAC6-220D5EC2EB0B}" type="presOf" srcId="{F6CA37E5-E0B0-48EA-AFFC-C59895879695}" destId="{B2C8AD25-6920-49C2-9E7F-3BED5B4F2F06}" srcOrd="0" destOrd="1" presId="urn:microsoft.com/office/officeart/2016/7/layout/LinearBlockProcessNumbered"/>
    <dgm:cxn modelId="{BFE811C9-0436-41FA-A627-A4770398F633}" type="presOf" srcId="{E7448711-DD34-4F82-A81E-15767D85FA12}" destId="{577DBC6A-E114-4995-BFAD-813E63A47559}" srcOrd="0" destOrd="2" presId="urn:microsoft.com/office/officeart/2016/7/layout/LinearBlockProcessNumbered"/>
    <dgm:cxn modelId="{AB01A4CB-28B2-4597-8402-D5EA2D2AE52C}" type="presOf" srcId="{56CF461F-8E1E-43C0-91C1-95DC03973CB3}" destId="{F4A01565-266E-482F-A754-BD1EBD6EB4C0}" srcOrd="1" destOrd="0" presId="urn:microsoft.com/office/officeart/2016/7/layout/LinearBlockProcessNumbered"/>
    <dgm:cxn modelId="{9D72B7CF-EE90-4E65-88C8-F77BE9D337C8}" type="presOf" srcId="{6FF7E270-F9AC-4C06-8B26-440E398918E1}" destId="{A2D2B151-8378-405B-ADC5-7031FAA617AA}" srcOrd="1" destOrd="0" presId="urn:microsoft.com/office/officeart/2016/7/layout/LinearBlockProcessNumbered"/>
    <dgm:cxn modelId="{5DAF9CD3-1A73-4F44-B2A7-3BD8BBA68D57}" srcId="{56CF461F-8E1E-43C0-91C1-95DC03973CB3}" destId="{C02FFEEF-E920-4D93-B152-D7671824FCD1}" srcOrd="1" destOrd="0" parTransId="{0F46A709-7DBB-4F06-B760-DB7C7F802A7E}" sibTransId="{9BA68A06-7D48-406C-A993-15BAA0B861AA}"/>
    <dgm:cxn modelId="{87A4A0D4-6531-4DBA-B01E-ECB78E3448D8}" type="presOf" srcId="{3D2A81AA-B779-425C-B944-87A7C408A990}" destId="{BF83E4D1-2971-4BE9-A88C-31B6241A1A11}" srcOrd="0" destOrd="1" presId="urn:microsoft.com/office/officeart/2016/7/layout/LinearBlockProcessNumbered"/>
    <dgm:cxn modelId="{B4EDA2D6-3E10-4491-AFB1-C4A261E03ED0}" srcId="{E6355729-F084-4926-A9CA-08364D1AD54D}" destId="{1EB9D1CA-AB97-44DA-ADE5-5CDF91433403}" srcOrd="0" destOrd="0" parTransId="{82A92CF9-D4C7-410F-B55E-C695A31F707B}" sibTransId="{FE56A497-141D-4957-9D33-BC8F0C7238D5}"/>
    <dgm:cxn modelId="{EFDD16D7-C1A4-444D-9C3E-67D5F27720F9}" srcId="{92018DAD-745B-4E77-8483-850385737948}" destId="{F04BC9A2-423B-490A-95E2-D8EEB1CA882F}" srcOrd="4" destOrd="0" parTransId="{0DD6FD71-AB84-4A65-9901-ED1937E6D72A}" sibTransId="{7E705BEA-BA5A-4A49-B963-98FE522F6BF7}"/>
    <dgm:cxn modelId="{08CA9BD7-70B5-42C1-B07C-9820C18B7767}" srcId="{A945F34D-8102-48DE-9880-3EF86CCD1744}" destId="{3D2A81AA-B779-425C-B944-87A7C408A990}" srcOrd="0" destOrd="0" parTransId="{CC42F89B-FC47-4DA0-8CE5-FB19527B07CC}" sibTransId="{8AEE29D3-B8F6-4E05-B84A-D2CD1517F3BF}"/>
    <dgm:cxn modelId="{D9140DDA-7D76-46E8-A12E-3B7D7E0D4F66}" type="presOf" srcId="{F04BC9A2-423B-490A-95E2-D8EEB1CA882F}" destId="{3D25D31B-76F8-4207-B3AF-78695171994B}" srcOrd="0" destOrd="0" presId="urn:microsoft.com/office/officeart/2016/7/layout/LinearBlockProcessNumbered"/>
    <dgm:cxn modelId="{420BD2DF-DF2D-451C-B4BA-DD5446B633AC}" type="presOf" srcId="{FBBD775A-E1EC-4782-8400-4E06A2EA9A0F}" destId="{F4A01565-266E-482F-A754-BD1EBD6EB4C0}" srcOrd="0" destOrd="1" presId="urn:microsoft.com/office/officeart/2016/7/layout/LinearBlockProcessNumbered"/>
    <dgm:cxn modelId="{6A7FCBE8-6BB6-48B5-B9F3-09DFF80A2F18}" type="presOf" srcId="{81D57645-D49E-4D82-A640-E9266C51D90A}" destId="{7EE886D4-DE25-4028-A5AF-61E881024688}" srcOrd="0" destOrd="0" presId="urn:microsoft.com/office/officeart/2016/7/layout/LinearBlockProcessNumbered"/>
    <dgm:cxn modelId="{64204EEE-0267-43BE-BE51-6E2C715F6972}" type="presOf" srcId="{92018DAD-745B-4E77-8483-850385737948}" destId="{B103E4A8-8F4D-4EE3-B214-ECC723EFA056}" srcOrd="0" destOrd="0" presId="urn:microsoft.com/office/officeart/2016/7/layout/LinearBlockProcessNumbered"/>
    <dgm:cxn modelId="{1F888FEF-2765-445F-9C4D-119A32F61071}" type="presOf" srcId="{6FF7E270-F9AC-4C06-8B26-440E398918E1}" destId="{5192913F-90E8-4468-B48C-9FB88751B2DD}" srcOrd="0" destOrd="0" presId="urn:microsoft.com/office/officeart/2016/7/layout/LinearBlockProcessNumbered"/>
    <dgm:cxn modelId="{292A7DF7-D70B-498E-81D9-7590679B8CAE}" srcId="{81D57645-D49E-4D82-A640-E9266C51D90A}" destId="{F6CA37E5-E0B0-48EA-AFFC-C59895879695}" srcOrd="0" destOrd="0" parTransId="{51769651-41E0-4BD7-A531-E78BE9810A39}" sibTransId="{EC81A636-5478-476F-8C74-7F84EB573AB5}"/>
    <dgm:cxn modelId="{DBD3A6F8-10D2-48F8-A4C4-A005B8DE7538}" type="presOf" srcId="{F04BC9A2-423B-490A-95E2-D8EEB1CA882F}" destId="{A39CC261-52C0-4B00-87F9-192E2832F3F7}" srcOrd="1" destOrd="0" presId="urn:microsoft.com/office/officeart/2016/7/layout/LinearBlockProcessNumbered"/>
    <dgm:cxn modelId="{A7D30279-ED06-4DA5-AF3B-70935DA86C78}" type="presParOf" srcId="{B103E4A8-8F4D-4EE3-B214-ECC723EFA056}" destId="{DED06003-B2B0-4AC0-A291-B7E0F259EFFE}" srcOrd="0" destOrd="0" presId="urn:microsoft.com/office/officeart/2016/7/layout/LinearBlockProcessNumbered"/>
    <dgm:cxn modelId="{84B0526F-CECA-4DA0-8950-9C00C7CAA24E}" type="presParOf" srcId="{DED06003-B2B0-4AC0-A291-B7E0F259EFFE}" destId="{7EE886D4-DE25-4028-A5AF-61E881024688}" srcOrd="0" destOrd="0" presId="urn:microsoft.com/office/officeart/2016/7/layout/LinearBlockProcessNumbered"/>
    <dgm:cxn modelId="{F41137DC-0D02-4325-8169-1705B7448D63}" type="presParOf" srcId="{DED06003-B2B0-4AC0-A291-B7E0F259EFFE}" destId="{E525514D-7624-4D27-A345-1C74C496C108}" srcOrd="1" destOrd="0" presId="urn:microsoft.com/office/officeart/2016/7/layout/LinearBlockProcessNumbered"/>
    <dgm:cxn modelId="{C1073AFF-1C86-43E7-A17F-D17D3E0CE4CD}" type="presParOf" srcId="{DED06003-B2B0-4AC0-A291-B7E0F259EFFE}" destId="{B2C8AD25-6920-49C2-9E7F-3BED5B4F2F06}" srcOrd="2" destOrd="0" presId="urn:microsoft.com/office/officeart/2016/7/layout/LinearBlockProcessNumbered"/>
    <dgm:cxn modelId="{20EB0F94-A811-455F-A214-ECBE629A1F5E}" type="presParOf" srcId="{B103E4A8-8F4D-4EE3-B214-ECC723EFA056}" destId="{FAEC77F1-D1FE-4D39-BC55-36CBA742D7E9}" srcOrd="1" destOrd="0" presId="urn:microsoft.com/office/officeart/2016/7/layout/LinearBlockProcessNumbered"/>
    <dgm:cxn modelId="{F42D711E-1374-40D5-9387-F6BD8E11E312}" type="presParOf" srcId="{B103E4A8-8F4D-4EE3-B214-ECC723EFA056}" destId="{5B3AED5D-698D-4297-A7A3-999B4CA865A3}" srcOrd="2" destOrd="0" presId="urn:microsoft.com/office/officeart/2016/7/layout/LinearBlockProcessNumbered"/>
    <dgm:cxn modelId="{CBE7F142-535D-492E-99FB-FA9C34110C31}" type="presParOf" srcId="{5B3AED5D-698D-4297-A7A3-999B4CA865A3}" destId="{F9F36B07-B1D2-4A9A-A239-E7B006C475AF}" srcOrd="0" destOrd="0" presId="urn:microsoft.com/office/officeart/2016/7/layout/LinearBlockProcessNumbered"/>
    <dgm:cxn modelId="{ECDE24A6-AF3F-4F66-A7F2-AD76C18DE7B6}" type="presParOf" srcId="{5B3AED5D-698D-4297-A7A3-999B4CA865A3}" destId="{0250B749-287D-4BC5-A8AC-F67D85DE7072}" srcOrd="1" destOrd="0" presId="urn:microsoft.com/office/officeart/2016/7/layout/LinearBlockProcessNumbered"/>
    <dgm:cxn modelId="{6E1AA69C-B8C7-4F7F-9B51-E75F11DB095F}" type="presParOf" srcId="{5B3AED5D-698D-4297-A7A3-999B4CA865A3}" destId="{577DBC6A-E114-4995-BFAD-813E63A47559}" srcOrd="2" destOrd="0" presId="urn:microsoft.com/office/officeart/2016/7/layout/LinearBlockProcessNumbered"/>
    <dgm:cxn modelId="{80042901-5678-4F87-BC95-AC9669EFDACA}" type="presParOf" srcId="{B103E4A8-8F4D-4EE3-B214-ECC723EFA056}" destId="{809A5B74-1B6C-4F13-8D30-362322D14DAB}" srcOrd="3" destOrd="0" presId="urn:microsoft.com/office/officeart/2016/7/layout/LinearBlockProcessNumbered"/>
    <dgm:cxn modelId="{CE80A8B1-43B1-4F6A-88CD-F517F0086AE4}" type="presParOf" srcId="{B103E4A8-8F4D-4EE3-B214-ECC723EFA056}" destId="{02303891-9375-4E65-84E2-8685A7E90B1B}" srcOrd="4" destOrd="0" presId="urn:microsoft.com/office/officeart/2016/7/layout/LinearBlockProcessNumbered"/>
    <dgm:cxn modelId="{E4802004-7E21-490F-9C24-B16F17D0478F}" type="presParOf" srcId="{02303891-9375-4E65-84E2-8685A7E90B1B}" destId="{0E9E13B2-8F6B-4FA1-8769-D419646DDB6C}" srcOrd="0" destOrd="0" presId="urn:microsoft.com/office/officeart/2016/7/layout/LinearBlockProcessNumbered"/>
    <dgm:cxn modelId="{14E7FC31-9074-4B09-92C3-820B28CE2187}" type="presParOf" srcId="{02303891-9375-4E65-84E2-8685A7E90B1B}" destId="{B5407313-B2E9-4EA7-B6E2-98FF0F17DDDB}" srcOrd="1" destOrd="0" presId="urn:microsoft.com/office/officeart/2016/7/layout/LinearBlockProcessNumbered"/>
    <dgm:cxn modelId="{82399928-A1E8-4377-ABC8-5BACD1E76470}" type="presParOf" srcId="{02303891-9375-4E65-84E2-8685A7E90B1B}" destId="{F4A01565-266E-482F-A754-BD1EBD6EB4C0}" srcOrd="2" destOrd="0" presId="urn:microsoft.com/office/officeart/2016/7/layout/LinearBlockProcessNumbered"/>
    <dgm:cxn modelId="{4DC71636-D8F2-4B33-A6D3-732CCF5763DB}" type="presParOf" srcId="{B103E4A8-8F4D-4EE3-B214-ECC723EFA056}" destId="{C2A27D08-0731-4824-AD91-F746A1289A0B}" srcOrd="5" destOrd="0" presId="urn:microsoft.com/office/officeart/2016/7/layout/LinearBlockProcessNumbered"/>
    <dgm:cxn modelId="{54EE0B25-585E-483D-80DD-772B980A9166}" type="presParOf" srcId="{B103E4A8-8F4D-4EE3-B214-ECC723EFA056}" destId="{F1BD0553-9C8B-4168-9D55-12B661ED1D09}" srcOrd="6" destOrd="0" presId="urn:microsoft.com/office/officeart/2016/7/layout/LinearBlockProcessNumbered"/>
    <dgm:cxn modelId="{EA13526C-3D8D-476A-8828-A907EDEDFCAB}" type="presParOf" srcId="{F1BD0553-9C8B-4168-9D55-12B661ED1D09}" destId="{44FFF93C-1B05-4ABB-B211-B6DB6F5E2FF4}" srcOrd="0" destOrd="0" presId="urn:microsoft.com/office/officeart/2016/7/layout/LinearBlockProcessNumbered"/>
    <dgm:cxn modelId="{9B257632-76C2-44BD-89C3-849DC0BE25AE}" type="presParOf" srcId="{F1BD0553-9C8B-4168-9D55-12B661ED1D09}" destId="{4C511F8D-AF58-4ED8-B03F-64967C7D577D}" srcOrd="1" destOrd="0" presId="urn:microsoft.com/office/officeart/2016/7/layout/LinearBlockProcessNumbered"/>
    <dgm:cxn modelId="{601BE640-BBFA-4BD4-9909-BA3461E99712}" type="presParOf" srcId="{F1BD0553-9C8B-4168-9D55-12B661ED1D09}" destId="{BF83E4D1-2971-4BE9-A88C-31B6241A1A11}" srcOrd="2" destOrd="0" presId="urn:microsoft.com/office/officeart/2016/7/layout/LinearBlockProcessNumbered"/>
    <dgm:cxn modelId="{88178CBC-E45A-4401-B8F5-50AE39E8FD1E}" type="presParOf" srcId="{B103E4A8-8F4D-4EE3-B214-ECC723EFA056}" destId="{49C16506-691C-4B85-B222-2FBD393E940E}" srcOrd="7" destOrd="0" presId="urn:microsoft.com/office/officeart/2016/7/layout/LinearBlockProcessNumbered"/>
    <dgm:cxn modelId="{D0EBBABC-B210-4F7E-824A-9567874709BF}" type="presParOf" srcId="{B103E4A8-8F4D-4EE3-B214-ECC723EFA056}" destId="{7C1C8299-64D5-4813-BA9A-707FBC5CAA9C}" srcOrd="8" destOrd="0" presId="urn:microsoft.com/office/officeart/2016/7/layout/LinearBlockProcessNumbered"/>
    <dgm:cxn modelId="{85931F77-136C-4350-99D5-FFE08D8A69C5}" type="presParOf" srcId="{7C1C8299-64D5-4813-BA9A-707FBC5CAA9C}" destId="{3D25D31B-76F8-4207-B3AF-78695171994B}" srcOrd="0" destOrd="0" presId="urn:microsoft.com/office/officeart/2016/7/layout/LinearBlockProcessNumbered"/>
    <dgm:cxn modelId="{A59C6846-8329-4FC1-90F8-F0FF60372BEA}" type="presParOf" srcId="{7C1C8299-64D5-4813-BA9A-707FBC5CAA9C}" destId="{34D5BFDE-EA34-400C-9B26-17DF65450426}" srcOrd="1" destOrd="0" presId="urn:microsoft.com/office/officeart/2016/7/layout/LinearBlockProcessNumbered"/>
    <dgm:cxn modelId="{CF1E6F3B-9A0E-4845-8999-24C1AD5AF508}" type="presParOf" srcId="{7C1C8299-64D5-4813-BA9A-707FBC5CAA9C}" destId="{A39CC261-52C0-4B00-87F9-192E2832F3F7}" srcOrd="2" destOrd="0" presId="urn:microsoft.com/office/officeart/2016/7/layout/LinearBlockProcessNumbered"/>
    <dgm:cxn modelId="{4A6A6745-4DFC-4D6F-BF22-3DD200C0129A}" type="presParOf" srcId="{B103E4A8-8F4D-4EE3-B214-ECC723EFA056}" destId="{9A3049E6-CCD0-4378-ABBA-819D2AE78924}" srcOrd="9" destOrd="0" presId="urn:microsoft.com/office/officeart/2016/7/layout/LinearBlockProcessNumbered"/>
    <dgm:cxn modelId="{63B6864C-3989-4072-A02B-609BC0A7DC30}" type="presParOf" srcId="{B103E4A8-8F4D-4EE3-B214-ECC723EFA056}" destId="{F02234EA-CBC2-4494-AEDE-59F8B4C96F44}" srcOrd="10" destOrd="0" presId="urn:microsoft.com/office/officeart/2016/7/layout/LinearBlockProcessNumbered"/>
    <dgm:cxn modelId="{89260F28-C7E9-492F-B876-A0F76F69665E}" type="presParOf" srcId="{F02234EA-CBC2-4494-AEDE-59F8B4C96F44}" destId="{5192913F-90E8-4468-B48C-9FB88751B2DD}" srcOrd="0" destOrd="0" presId="urn:microsoft.com/office/officeart/2016/7/layout/LinearBlockProcessNumbered"/>
    <dgm:cxn modelId="{2ECA6AAC-6F98-4DE9-B402-AC6C38C87DD8}" type="presParOf" srcId="{F02234EA-CBC2-4494-AEDE-59F8B4C96F44}" destId="{82415900-9104-4620-9C70-7FA75729C377}" srcOrd="1" destOrd="0" presId="urn:microsoft.com/office/officeart/2016/7/layout/LinearBlockProcessNumbered"/>
    <dgm:cxn modelId="{AFABDDC2-9A8C-4B5A-8ED3-4C7E2D0B39B5}" type="presParOf" srcId="{F02234EA-CBC2-4494-AEDE-59F8B4C96F44}" destId="{A2D2B151-8378-405B-ADC5-7031FAA617AA}"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886D4-DE25-4028-A5AF-61E881024688}">
      <dsp:nvSpPr>
        <dsp:cNvPr id="0" name=""/>
        <dsp:cNvSpPr/>
      </dsp:nvSpPr>
      <dsp:spPr>
        <a:xfrm>
          <a:off x="0" y="0"/>
          <a:ext cx="1825228" cy="203454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92" tIns="0" rIns="180292" bIns="330200" numCol="1" spcCol="1270" anchor="t" anchorCtr="0">
          <a:noAutofit/>
        </a:bodyPr>
        <a:lstStyle/>
        <a:p>
          <a:pPr marL="0" lvl="0" indent="0" algn="l" defTabSz="889000">
            <a:lnSpc>
              <a:spcPct val="90000"/>
            </a:lnSpc>
            <a:spcBef>
              <a:spcPct val="0"/>
            </a:spcBef>
            <a:spcAft>
              <a:spcPct val="35000"/>
            </a:spcAft>
            <a:buNone/>
          </a:pPr>
          <a:r>
            <a:rPr lang="en-US" sz="2000" b="1" kern="1200" dirty="0"/>
            <a:t>View</a:t>
          </a:r>
        </a:p>
        <a:p>
          <a:pPr marL="171450" lvl="1" indent="-171450" algn="l" defTabSz="711200">
            <a:lnSpc>
              <a:spcPct val="90000"/>
            </a:lnSpc>
            <a:spcBef>
              <a:spcPct val="0"/>
            </a:spcBef>
            <a:spcAft>
              <a:spcPct val="15000"/>
            </a:spcAft>
            <a:buNone/>
          </a:pPr>
          <a:r>
            <a:rPr lang="en-US" sz="1600" kern="1200" dirty="0"/>
            <a:t>View pay</a:t>
          </a:r>
        </a:p>
        <a:p>
          <a:pPr marL="171450" lvl="1" indent="-171450" algn="l" defTabSz="711200">
            <a:lnSpc>
              <a:spcPct val="90000"/>
            </a:lnSpc>
            <a:spcBef>
              <a:spcPct val="0"/>
            </a:spcBef>
            <a:spcAft>
              <a:spcPct val="15000"/>
            </a:spcAft>
            <a:buNone/>
          </a:pPr>
          <a:r>
            <a:rPr lang="en-US" sz="1600" kern="1200" dirty="0"/>
            <a:t>Statements/W2</a:t>
          </a:r>
        </a:p>
        <a:p>
          <a:pPr marL="171450" lvl="1" indent="-171450" algn="l" defTabSz="711200">
            <a:lnSpc>
              <a:spcPct val="90000"/>
            </a:lnSpc>
            <a:spcBef>
              <a:spcPct val="0"/>
            </a:spcBef>
            <a:spcAft>
              <a:spcPct val="15000"/>
            </a:spcAft>
            <a:buNone/>
          </a:pPr>
          <a:r>
            <a:rPr lang="en-US" sz="1600" kern="1200" dirty="0"/>
            <a:t>/ Tax Withholding</a:t>
          </a:r>
        </a:p>
      </dsp:txBody>
      <dsp:txXfrm>
        <a:off x="0" y="813816"/>
        <a:ext cx="1825228" cy="1220724"/>
      </dsp:txXfrm>
    </dsp:sp>
    <dsp:sp modelId="{E525514D-7624-4D27-A345-1C74C496C108}">
      <dsp:nvSpPr>
        <dsp:cNvPr id="0" name=""/>
        <dsp:cNvSpPr/>
      </dsp:nvSpPr>
      <dsp:spPr>
        <a:xfrm>
          <a:off x="0" y="0"/>
          <a:ext cx="1825228" cy="8138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92" tIns="165100" rIns="180292" bIns="165100" numCol="1" spcCol="1270" anchor="ctr" anchorCtr="0">
          <a:noAutofit/>
        </a:bodyPr>
        <a:lstStyle/>
        <a:p>
          <a:pPr marL="0" lvl="0" indent="0" algn="l" defTabSz="1511300">
            <a:lnSpc>
              <a:spcPct val="90000"/>
            </a:lnSpc>
            <a:spcBef>
              <a:spcPct val="0"/>
            </a:spcBef>
            <a:spcAft>
              <a:spcPct val="35000"/>
            </a:spcAft>
            <a:buNone/>
          </a:pPr>
          <a:r>
            <a:rPr lang="en-US" sz="3400" kern="1200"/>
            <a:t>01</a:t>
          </a:r>
        </a:p>
      </dsp:txBody>
      <dsp:txXfrm>
        <a:off x="0" y="0"/>
        <a:ext cx="1825228" cy="813816"/>
      </dsp:txXfrm>
    </dsp:sp>
    <dsp:sp modelId="{F9F36B07-B1D2-4A9A-A239-E7B006C475AF}">
      <dsp:nvSpPr>
        <dsp:cNvPr id="0" name=""/>
        <dsp:cNvSpPr/>
      </dsp:nvSpPr>
      <dsp:spPr>
        <a:xfrm>
          <a:off x="1971246" y="0"/>
          <a:ext cx="1825228" cy="2034540"/>
        </a:xfrm>
        <a:prstGeom prst="rect">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92" tIns="0" rIns="180292" bIns="330200" numCol="1" spcCol="1270" anchor="t" anchorCtr="0">
          <a:noAutofit/>
        </a:bodyPr>
        <a:lstStyle/>
        <a:p>
          <a:pPr marL="0" lvl="0" indent="0" algn="l" defTabSz="889000">
            <a:lnSpc>
              <a:spcPct val="90000"/>
            </a:lnSpc>
            <a:spcBef>
              <a:spcPct val="0"/>
            </a:spcBef>
            <a:spcAft>
              <a:spcPct val="35000"/>
            </a:spcAft>
            <a:buNone/>
          </a:pPr>
          <a:r>
            <a:rPr lang="en-US" sz="2000" b="1" i="0" kern="1200" dirty="0"/>
            <a:t>Enroll </a:t>
          </a:r>
        </a:p>
        <a:p>
          <a:pPr marL="171450" lvl="1" indent="-171450" algn="l" defTabSz="711200">
            <a:lnSpc>
              <a:spcPct val="90000"/>
            </a:lnSpc>
            <a:spcBef>
              <a:spcPct val="0"/>
            </a:spcBef>
            <a:spcAft>
              <a:spcPct val="15000"/>
            </a:spcAft>
            <a:buNone/>
          </a:pPr>
          <a:r>
            <a:rPr lang="en-US" sz="1600" kern="1200" dirty="0"/>
            <a:t>In your annual</a:t>
          </a:r>
        </a:p>
        <a:p>
          <a:pPr marL="171450" lvl="1" indent="-171450" algn="l" defTabSz="711200">
            <a:lnSpc>
              <a:spcPct val="90000"/>
            </a:lnSpc>
            <a:spcBef>
              <a:spcPct val="0"/>
            </a:spcBef>
            <a:spcAft>
              <a:spcPct val="15000"/>
            </a:spcAft>
            <a:buNone/>
          </a:pPr>
          <a:r>
            <a:rPr lang="en-US" sz="1600" kern="1200" dirty="0"/>
            <a:t>benefits</a:t>
          </a:r>
        </a:p>
      </dsp:txBody>
      <dsp:txXfrm>
        <a:off x="1971246" y="813816"/>
        <a:ext cx="1825228" cy="1220724"/>
      </dsp:txXfrm>
    </dsp:sp>
    <dsp:sp modelId="{0250B749-287D-4BC5-A8AC-F67D85DE7072}">
      <dsp:nvSpPr>
        <dsp:cNvPr id="0" name=""/>
        <dsp:cNvSpPr/>
      </dsp:nvSpPr>
      <dsp:spPr>
        <a:xfrm>
          <a:off x="1971246" y="0"/>
          <a:ext cx="1825228" cy="8138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92" tIns="165100" rIns="180292" bIns="165100" numCol="1" spcCol="1270" anchor="ctr" anchorCtr="0">
          <a:noAutofit/>
        </a:bodyPr>
        <a:lstStyle/>
        <a:p>
          <a:pPr marL="0" lvl="0" indent="0" algn="l" defTabSz="1511300">
            <a:lnSpc>
              <a:spcPct val="90000"/>
            </a:lnSpc>
            <a:spcBef>
              <a:spcPct val="0"/>
            </a:spcBef>
            <a:spcAft>
              <a:spcPct val="35000"/>
            </a:spcAft>
            <a:buNone/>
          </a:pPr>
          <a:r>
            <a:rPr lang="en-US" sz="3400" kern="1200"/>
            <a:t>02</a:t>
          </a:r>
          <a:endParaRPr lang="en-US" sz="3400" kern="1200" dirty="0"/>
        </a:p>
      </dsp:txBody>
      <dsp:txXfrm>
        <a:off x="1971246" y="0"/>
        <a:ext cx="1825228" cy="813816"/>
      </dsp:txXfrm>
    </dsp:sp>
    <dsp:sp modelId="{0E9E13B2-8F6B-4FA1-8769-D419646DDB6C}">
      <dsp:nvSpPr>
        <dsp:cNvPr id="0" name=""/>
        <dsp:cNvSpPr/>
      </dsp:nvSpPr>
      <dsp:spPr>
        <a:xfrm>
          <a:off x="3942492" y="0"/>
          <a:ext cx="1825228" cy="2034540"/>
        </a:xfrm>
        <a:prstGeom prst="rect">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92" tIns="0" rIns="180292" bIns="330200" numCol="1" spcCol="1270" anchor="t" anchorCtr="0">
          <a:noAutofit/>
        </a:bodyPr>
        <a:lstStyle/>
        <a:p>
          <a:pPr marL="0" lvl="0" indent="0" algn="l" defTabSz="889000">
            <a:lnSpc>
              <a:spcPct val="90000"/>
            </a:lnSpc>
            <a:spcBef>
              <a:spcPct val="0"/>
            </a:spcBef>
            <a:spcAft>
              <a:spcPct val="35000"/>
            </a:spcAft>
            <a:buNone/>
          </a:pPr>
          <a:r>
            <a:rPr lang="en-US" sz="2000" b="1" kern="1200" dirty="0"/>
            <a:t>Update</a:t>
          </a:r>
        </a:p>
        <a:p>
          <a:pPr marL="171450" lvl="1" indent="-171450" algn="l" defTabSz="711200">
            <a:lnSpc>
              <a:spcPct val="90000"/>
            </a:lnSpc>
            <a:spcBef>
              <a:spcPct val="0"/>
            </a:spcBef>
            <a:spcAft>
              <a:spcPct val="15000"/>
            </a:spcAft>
            <a:buNone/>
          </a:pPr>
          <a:r>
            <a:rPr lang="en-US" sz="1600" kern="1200" dirty="0"/>
            <a:t>Personal</a:t>
          </a:r>
        </a:p>
        <a:p>
          <a:pPr marL="171450" lvl="1" indent="-171450" algn="l" defTabSz="711200">
            <a:lnSpc>
              <a:spcPct val="90000"/>
            </a:lnSpc>
            <a:spcBef>
              <a:spcPct val="0"/>
            </a:spcBef>
            <a:spcAft>
              <a:spcPct val="15000"/>
            </a:spcAft>
            <a:buNone/>
          </a:pPr>
          <a:r>
            <a:rPr lang="en-US" sz="1600" kern="1200" dirty="0"/>
            <a:t>information</a:t>
          </a:r>
        </a:p>
      </dsp:txBody>
      <dsp:txXfrm>
        <a:off x="3942492" y="813816"/>
        <a:ext cx="1825228" cy="1220724"/>
      </dsp:txXfrm>
    </dsp:sp>
    <dsp:sp modelId="{B5407313-B2E9-4EA7-B6E2-98FF0F17DDDB}">
      <dsp:nvSpPr>
        <dsp:cNvPr id="0" name=""/>
        <dsp:cNvSpPr/>
      </dsp:nvSpPr>
      <dsp:spPr>
        <a:xfrm>
          <a:off x="3942492" y="0"/>
          <a:ext cx="1825228" cy="8138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92" tIns="165100" rIns="180292" bIns="165100" numCol="1" spcCol="1270" anchor="ctr" anchorCtr="0">
          <a:noAutofit/>
        </a:bodyPr>
        <a:lstStyle/>
        <a:p>
          <a:pPr marL="0" lvl="0" indent="0" algn="l" defTabSz="1511300">
            <a:lnSpc>
              <a:spcPct val="90000"/>
            </a:lnSpc>
            <a:spcBef>
              <a:spcPct val="0"/>
            </a:spcBef>
            <a:spcAft>
              <a:spcPct val="35000"/>
            </a:spcAft>
            <a:buNone/>
          </a:pPr>
          <a:r>
            <a:rPr lang="en-US" sz="3400" kern="1200"/>
            <a:t>03</a:t>
          </a:r>
        </a:p>
      </dsp:txBody>
      <dsp:txXfrm>
        <a:off x="3942492" y="0"/>
        <a:ext cx="1825228" cy="813816"/>
      </dsp:txXfrm>
    </dsp:sp>
    <dsp:sp modelId="{44FFF93C-1B05-4ABB-B211-B6DB6F5E2FF4}">
      <dsp:nvSpPr>
        <dsp:cNvPr id="0" name=""/>
        <dsp:cNvSpPr/>
      </dsp:nvSpPr>
      <dsp:spPr>
        <a:xfrm>
          <a:off x="5913739" y="0"/>
          <a:ext cx="1825228" cy="2034540"/>
        </a:xfrm>
        <a:prstGeom prst="rect">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92" tIns="0" rIns="180292" bIns="330200" numCol="1" spcCol="1270" anchor="t" anchorCtr="0">
          <a:noAutofit/>
        </a:bodyPr>
        <a:lstStyle/>
        <a:p>
          <a:pPr marL="0" lvl="0" indent="0" algn="l" defTabSz="889000">
            <a:lnSpc>
              <a:spcPct val="90000"/>
            </a:lnSpc>
            <a:spcBef>
              <a:spcPct val="0"/>
            </a:spcBef>
            <a:spcAft>
              <a:spcPct val="35000"/>
            </a:spcAft>
            <a:buNone/>
          </a:pPr>
          <a:r>
            <a:rPr lang="en-US" sz="2000" b="1" kern="1200" dirty="0"/>
            <a:t>Manage</a:t>
          </a:r>
        </a:p>
        <a:p>
          <a:pPr marL="171450" lvl="1" indent="-171450" algn="l" defTabSz="711200">
            <a:lnSpc>
              <a:spcPct val="90000"/>
            </a:lnSpc>
            <a:spcBef>
              <a:spcPct val="0"/>
            </a:spcBef>
            <a:spcAft>
              <a:spcPct val="15000"/>
            </a:spcAft>
            <a:buNone/>
          </a:pPr>
          <a:r>
            <a:rPr lang="en-US" sz="1600" kern="1200" dirty="0"/>
            <a:t>ER Contacts/</a:t>
          </a:r>
        </a:p>
        <a:p>
          <a:pPr marL="171450" lvl="1" indent="-171450" algn="l" defTabSz="711200">
            <a:lnSpc>
              <a:spcPct val="90000"/>
            </a:lnSpc>
            <a:spcBef>
              <a:spcPct val="0"/>
            </a:spcBef>
            <a:spcAft>
              <a:spcPct val="15000"/>
            </a:spcAft>
            <a:buNone/>
          </a:pPr>
          <a:r>
            <a:rPr lang="en-US" sz="1600" kern="1200" dirty="0"/>
            <a:t>dependents</a:t>
          </a:r>
        </a:p>
      </dsp:txBody>
      <dsp:txXfrm>
        <a:off x="5913739" y="813816"/>
        <a:ext cx="1825228" cy="1220724"/>
      </dsp:txXfrm>
    </dsp:sp>
    <dsp:sp modelId="{4C511F8D-AF58-4ED8-B03F-64967C7D577D}">
      <dsp:nvSpPr>
        <dsp:cNvPr id="0" name=""/>
        <dsp:cNvSpPr/>
      </dsp:nvSpPr>
      <dsp:spPr>
        <a:xfrm>
          <a:off x="5913739" y="0"/>
          <a:ext cx="1825228" cy="8138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92" tIns="165100" rIns="180292" bIns="165100" numCol="1" spcCol="1270" anchor="ctr" anchorCtr="0">
          <a:noAutofit/>
        </a:bodyPr>
        <a:lstStyle/>
        <a:p>
          <a:pPr marL="0" lvl="0" indent="0" algn="l" defTabSz="1511300">
            <a:lnSpc>
              <a:spcPct val="90000"/>
            </a:lnSpc>
            <a:spcBef>
              <a:spcPct val="0"/>
            </a:spcBef>
            <a:spcAft>
              <a:spcPct val="35000"/>
            </a:spcAft>
            <a:buNone/>
          </a:pPr>
          <a:r>
            <a:rPr lang="en-US" sz="3400" kern="1200"/>
            <a:t>04</a:t>
          </a:r>
        </a:p>
      </dsp:txBody>
      <dsp:txXfrm>
        <a:off x="5913739" y="0"/>
        <a:ext cx="1825228" cy="813816"/>
      </dsp:txXfrm>
    </dsp:sp>
    <dsp:sp modelId="{3D25D31B-76F8-4207-B3AF-78695171994B}">
      <dsp:nvSpPr>
        <dsp:cNvPr id="0" name=""/>
        <dsp:cNvSpPr/>
      </dsp:nvSpPr>
      <dsp:spPr>
        <a:xfrm>
          <a:off x="7884985" y="0"/>
          <a:ext cx="1825228" cy="2034540"/>
        </a:xfrm>
        <a:prstGeom prst="rect">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92" tIns="0" rIns="180292" bIns="330200" numCol="1" spcCol="1270" anchor="t" anchorCtr="0">
          <a:noAutofit/>
        </a:bodyPr>
        <a:lstStyle/>
        <a:p>
          <a:pPr marL="0" lvl="0" indent="0" algn="l" defTabSz="889000">
            <a:lnSpc>
              <a:spcPct val="90000"/>
            </a:lnSpc>
            <a:spcBef>
              <a:spcPct val="0"/>
            </a:spcBef>
            <a:spcAft>
              <a:spcPct val="35000"/>
            </a:spcAft>
            <a:buNone/>
          </a:pPr>
          <a:r>
            <a:rPr lang="en-US" sz="2000" b="1" kern="1200" dirty="0"/>
            <a:t>Enter</a:t>
          </a:r>
        </a:p>
        <a:p>
          <a:pPr marL="0" lvl="0" indent="0" algn="l" defTabSz="889000">
            <a:lnSpc>
              <a:spcPct val="90000"/>
            </a:lnSpc>
            <a:spcBef>
              <a:spcPct val="0"/>
            </a:spcBef>
            <a:spcAft>
              <a:spcPct val="35000"/>
            </a:spcAft>
            <a:buNone/>
          </a:pPr>
          <a:r>
            <a:rPr lang="en-US" sz="1600" kern="1200" dirty="0"/>
            <a:t>Time off requests</a:t>
          </a:r>
        </a:p>
      </dsp:txBody>
      <dsp:txXfrm>
        <a:off x="7884985" y="813816"/>
        <a:ext cx="1825228" cy="1220724"/>
      </dsp:txXfrm>
    </dsp:sp>
    <dsp:sp modelId="{34D5BFDE-EA34-400C-9B26-17DF65450426}">
      <dsp:nvSpPr>
        <dsp:cNvPr id="0" name=""/>
        <dsp:cNvSpPr/>
      </dsp:nvSpPr>
      <dsp:spPr>
        <a:xfrm>
          <a:off x="7884985" y="0"/>
          <a:ext cx="1825228" cy="8138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92" tIns="165100" rIns="180292" bIns="165100" numCol="1" spcCol="1270" anchor="ctr" anchorCtr="0">
          <a:noAutofit/>
        </a:bodyPr>
        <a:lstStyle/>
        <a:p>
          <a:pPr marL="0" lvl="0" indent="0" algn="l" defTabSz="1511300">
            <a:lnSpc>
              <a:spcPct val="90000"/>
            </a:lnSpc>
            <a:spcBef>
              <a:spcPct val="0"/>
            </a:spcBef>
            <a:spcAft>
              <a:spcPct val="35000"/>
            </a:spcAft>
            <a:buNone/>
          </a:pPr>
          <a:r>
            <a:rPr lang="en-US" sz="3400" kern="1200"/>
            <a:t>05</a:t>
          </a:r>
        </a:p>
      </dsp:txBody>
      <dsp:txXfrm>
        <a:off x="7884985" y="0"/>
        <a:ext cx="1825228" cy="813816"/>
      </dsp:txXfrm>
    </dsp:sp>
    <dsp:sp modelId="{5192913F-90E8-4468-B48C-9FB88751B2DD}">
      <dsp:nvSpPr>
        <dsp:cNvPr id="0" name=""/>
        <dsp:cNvSpPr/>
      </dsp:nvSpPr>
      <dsp:spPr>
        <a:xfrm>
          <a:off x="9856231" y="0"/>
          <a:ext cx="1825228" cy="203454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92" tIns="0" rIns="180292" bIns="330200" numCol="1" spcCol="1270" anchor="t" anchorCtr="0">
          <a:noAutofit/>
        </a:bodyPr>
        <a:lstStyle/>
        <a:p>
          <a:pPr marL="0" lvl="0" indent="0" algn="l" defTabSz="889000">
            <a:lnSpc>
              <a:spcPct val="90000"/>
            </a:lnSpc>
            <a:spcBef>
              <a:spcPct val="0"/>
            </a:spcBef>
            <a:spcAft>
              <a:spcPct val="35000"/>
            </a:spcAft>
            <a:buNone/>
          </a:pPr>
          <a:r>
            <a:rPr lang="en-US" sz="2000" b="1" kern="1200" dirty="0"/>
            <a:t>View</a:t>
          </a:r>
        </a:p>
        <a:p>
          <a:pPr marL="0" lvl="0" indent="0" algn="l" defTabSz="889000">
            <a:lnSpc>
              <a:spcPct val="90000"/>
            </a:lnSpc>
            <a:spcBef>
              <a:spcPct val="0"/>
            </a:spcBef>
            <a:spcAft>
              <a:spcPct val="35000"/>
            </a:spcAft>
            <a:buNone/>
          </a:pPr>
          <a:r>
            <a:rPr lang="en-US" sz="1600" kern="1200" dirty="0"/>
            <a:t>Reporting &amp; Company Information</a:t>
          </a:r>
        </a:p>
      </dsp:txBody>
      <dsp:txXfrm>
        <a:off x="9856231" y="813816"/>
        <a:ext cx="1825228" cy="1220724"/>
      </dsp:txXfrm>
    </dsp:sp>
    <dsp:sp modelId="{82415900-9104-4620-9C70-7FA75729C377}">
      <dsp:nvSpPr>
        <dsp:cNvPr id="0" name=""/>
        <dsp:cNvSpPr/>
      </dsp:nvSpPr>
      <dsp:spPr>
        <a:xfrm>
          <a:off x="9856231" y="0"/>
          <a:ext cx="1825228" cy="8138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92" tIns="165100" rIns="180292" bIns="165100" numCol="1" spcCol="1270" anchor="ctr" anchorCtr="0">
          <a:noAutofit/>
        </a:bodyPr>
        <a:lstStyle/>
        <a:p>
          <a:pPr marL="0" lvl="0" indent="0" algn="l" defTabSz="1511300">
            <a:lnSpc>
              <a:spcPct val="90000"/>
            </a:lnSpc>
            <a:spcBef>
              <a:spcPct val="0"/>
            </a:spcBef>
            <a:spcAft>
              <a:spcPct val="35000"/>
            </a:spcAft>
            <a:buNone/>
          </a:pPr>
          <a:r>
            <a:rPr lang="en-US" sz="3400" kern="1200"/>
            <a:t>06</a:t>
          </a:r>
        </a:p>
      </dsp:txBody>
      <dsp:txXfrm>
        <a:off x="9856231" y="0"/>
        <a:ext cx="1825228" cy="813816"/>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0CF57E-579B-4E41-8B31-1042BFD47AAC}" type="datetimeFigureOut">
              <a:rPr lang="en-US" smtClean="0"/>
              <a:t>12/11/2020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DF4FC-1983-4CB1-B299-A3494F86BE86}" type="slidenum">
              <a:rPr lang="en-US" smtClean="0"/>
              <a:t>‹#›</a:t>
            </a:fld>
            <a:endParaRPr lang="en-US"/>
          </a:p>
        </p:txBody>
      </p:sp>
    </p:spTree>
    <p:extLst>
      <p:ext uri="{BB962C8B-B14F-4D97-AF65-F5344CB8AC3E}">
        <p14:creationId xmlns:p14="http://schemas.microsoft.com/office/powerpoint/2010/main" val="177484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UKG,</a:t>
            </a:r>
          </a:p>
          <a:p>
            <a:r>
              <a:rPr lang="en-US" dirty="0"/>
              <a:t>Kronos + UltiPro </a:t>
            </a:r>
          </a:p>
          <a:p>
            <a:r>
              <a:rPr lang="en-US" dirty="0"/>
              <a:t>Session recorded</a:t>
            </a:r>
          </a:p>
          <a:p>
            <a:endParaRPr lang="en-US" dirty="0"/>
          </a:p>
        </p:txBody>
      </p:sp>
      <p:sp>
        <p:nvSpPr>
          <p:cNvPr id="4" name="Slide Number Placeholder 3"/>
          <p:cNvSpPr>
            <a:spLocks noGrp="1"/>
          </p:cNvSpPr>
          <p:nvPr>
            <p:ph type="sldNum" sz="quarter" idx="5"/>
          </p:nvPr>
        </p:nvSpPr>
        <p:spPr/>
        <p:txBody>
          <a:bodyPr/>
          <a:lstStyle/>
          <a:p>
            <a:fld id="{788DF4FC-1983-4CB1-B299-A3494F86BE86}" type="slidenum">
              <a:rPr lang="en-US" smtClean="0"/>
              <a:t>2</a:t>
            </a:fld>
            <a:endParaRPr lang="en-US"/>
          </a:p>
        </p:txBody>
      </p:sp>
    </p:spTree>
    <p:extLst>
      <p:ext uri="{BB962C8B-B14F-4D97-AF65-F5344CB8AC3E}">
        <p14:creationId xmlns:p14="http://schemas.microsoft.com/office/powerpoint/2010/main" val="3696081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guided tour</a:t>
            </a:r>
          </a:p>
          <a:p>
            <a:r>
              <a:rPr lang="en-US" dirty="0"/>
              <a:t>First star means there is a training video on how to login</a:t>
            </a:r>
          </a:p>
        </p:txBody>
      </p:sp>
      <p:sp>
        <p:nvSpPr>
          <p:cNvPr id="4" name="Slide Number Placeholder 3"/>
          <p:cNvSpPr>
            <a:spLocks noGrp="1"/>
          </p:cNvSpPr>
          <p:nvPr>
            <p:ph type="sldNum" sz="quarter" idx="5"/>
          </p:nvPr>
        </p:nvSpPr>
        <p:spPr/>
        <p:txBody>
          <a:bodyPr/>
          <a:lstStyle/>
          <a:p>
            <a:fld id="{788DF4FC-1983-4CB1-B299-A3494F86BE86}" type="slidenum">
              <a:rPr lang="en-US" smtClean="0"/>
              <a:t>11</a:t>
            </a:fld>
            <a:endParaRPr lang="en-US"/>
          </a:p>
        </p:txBody>
      </p:sp>
    </p:spTree>
    <p:extLst>
      <p:ext uri="{BB962C8B-B14F-4D97-AF65-F5344CB8AC3E}">
        <p14:creationId xmlns:p14="http://schemas.microsoft.com/office/powerpoint/2010/main" val="4040889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gone through the self guided tour you will see the dashboard </a:t>
            </a:r>
          </a:p>
          <a:p>
            <a:r>
              <a:rPr lang="en-US" dirty="0"/>
              <a:t>Toggle between smart dash and classic view </a:t>
            </a:r>
          </a:p>
          <a:p>
            <a:r>
              <a:rPr lang="en-US" dirty="0"/>
              <a:t>no widgets or </a:t>
            </a:r>
            <a:r>
              <a:rPr lang="en-US" dirty="0" err="1"/>
              <a:t>quicklinks</a:t>
            </a:r>
            <a:r>
              <a:rPr lang="en-US" dirty="0"/>
              <a:t> on classic view </a:t>
            </a:r>
          </a:p>
        </p:txBody>
      </p:sp>
      <p:sp>
        <p:nvSpPr>
          <p:cNvPr id="4" name="Slide Number Placeholder 3"/>
          <p:cNvSpPr>
            <a:spLocks noGrp="1"/>
          </p:cNvSpPr>
          <p:nvPr>
            <p:ph type="sldNum" sz="quarter" idx="5"/>
          </p:nvPr>
        </p:nvSpPr>
        <p:spPr/>
        <p:txBody>
          <a:bodyPr/>
          <a:lstStyle/>
          <a:p>
            <a:fld id="{788DF4FC-1983-4CB1-B299-A3494F86BE86}" type="slidenum">
              <a:rPr lang="en-US" smtClean="0"/>
              <a:t>12</a:t>
            </a:fld>
            <a:endParaRPr lang="en-US"/>
          </a:p>
        </p:txBody>
      </p:sp>
    </p:spTree>
    <p:extLst>
      <p:ext uri="{BB962C8B-B14F-4D97-AF65-F5344CB8AC3E}">
        <p14:creationId xmlns:p14="http://schemas.microsoft.com/office/powerpoint/2010/main" val="1152073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on your dashboard you’ll find  WIDGETS</a:t>
            </a:r>
          </a:p>
          <a:p>
            <a:r>
              <a:rPr lang="en-US" dirty="0"/>
              <a:t>More hopefully in development</a:t>
            </a:r>
          </a:p>
        </p:txBody>
      </p:sp>
      <p:sp>
        <p:nvSpPr>
          <p:cNvPr id="4" name="Slide Number Placeholder 3"/>
          <p:cNvSpPr>
            <a:spLocks noGrp="1"/>
          </p:cNvSpPr>
          <p:nvPr>
            <p:ph type="sldNum" sz="quarter" idx="5"/>
          </p:nvPr>
        </p:nvSpPr>
        <p:spPr/>
        <p:txBody>
          <a:bodyPr/>
          <a:lstStyle/>
          <a:p>
            <a:fld id="{788DF4FC-1983-4CB1-B299-A3494F86BE86}" type="slidenum">
              <a:rPr lang="en-US" smtClean="0"/>
              <a:t>13</a:t>
            </a:fld>
            <a:endParaRPr lang="en-US"/>
          </a:p>
        </p:txBody>
      </p:sp>
    </p:spTree>
    <p:extLst>
      <p:ext uri="{BB962C8B-B14F-4D97-AF65-F5344CB8AC3E}">
        <p14:creationId xmlns:p14="http://schemas.microsoft.com/office/powerpoint/2010/main" val="585317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Menu Pane &gt;&gt; Favorites Menu </a:t>
            </a:r>
          </a:p>
          <a:p>
            <a:r>
              <a:rPr lang="en-US" dirty="0"/>
              <a:t>Add Favorites </a:t>
            </a:r>
          </a:p>
          <a:p>
            <a:r>
              <a:rPr lang="en-US" dirty="0"/>
              <a:t>Select favorite quick links , save </a:t>
            </a:r>
          </a:p>
          <a:p>
            <a:r>
              <a:rPr lang="en-US" dirty="0"/>
              <a:t>Enable you to crate a menu to your liking</a:t>
            </a:r>
          </a:p>
        </p:txBody>
      </p:sp>
      <p:sp>
        <p:nvSpPr>
          <p:cNvPr id="4" name="Slide Number Placeholder 3"/>
          <p:cNvSpPr>
            <a:spLocks noGrp="1"/>
          </p:cNvSpPr>
          <p:nvPr>
            <p:ph type="sldNum" sz="quarter" idx="5"/>
          </p:nvPr>
        </p:nvSpPr>
        <p:spPr/>
        <p:txBody>
          <a:bodyPr/>
          <a:lstStyle/>
          <a:p>
            <a:fld id="{788DF4FC-1983-4CB1-B299-A3494F86BE86}" type="slidenum">
              <a:rPr lang="en-US" smtClean="0"/>
              <a:t>14</a:t>
            </a:fld>
            <a:endParaRPr lang="en-US"/>
          </a:p>
        </p:txBody>
      </p:sp>
    </p:spTree>
    <p:extLst>
      <p:ext uri="{BB962C8B-B14F-4D97-AF65-F5344CB8AC3E}">
        <p14:creationId xmlns:p14="http://schemas.microsoft.com/office/powerpoint/2010/main" val="3690161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to Favorite Menu is MYSELF </a:t>
            </a:r>
          </a:p>
          <a:p>
            <a:r>
              <a:rPr lang="en-US" dirty="0"/>
              <a:t>Myself opens host of options in categories of Personal, My Co, Jobs, Career &amp; Education, Pay, Time Management, Time Clock, Benefits</a:t>
            </a:r>
          </a:p>
          <a:p>
            <a:endParaRPr lang="en-US" dirty="0"/>
          </a:p>
          <a:p>
            <a:r>
              <a:rPr lang="en-US" dirty="0"/>
              <a:t>Self explanatory  </a:t>
            </a:r>
          </a:p>
          <a:p>
            <a:r>
              <a:rPr lang="en-US" dirty="0"/>
              <a:t>Quick overview of all </a:t>
            </a:r>
          </a:p>
          <a:p>
            <a:r>
              <a:rPr lang="en-US" dirty="0"/>
              <a:t>1</a:t>
            </a:r>
            <a:r>
              <a:rPr lang="en-US" baseline="30000" dirty="0"/>
              <a:t>st</a:t>
            </a:r>
            <a:r>
              <a:rPr lang="en-US" dirty="0"/>
              <a:t> - PERSONAL </a:t>
            </a:r>
          </a:p>
          <a:p>
            <a:endParaRPr lang="en-US" dirty="0"/>
          </a:p>
          <a:p>
            <a:r>
              <a:rPr lang="en-US" dirty="0"/>
              <a:t>2 places to get your PIN</a:t>
            </a:r>
          </a:p>
          <a:p>
            <a:endParaRPr lang="en-US" dirty="0"/>
          </a:p>
          <a:p>
            <a:r>
              <a:rPr lang="en-US" dirty="0"/>
              <a:t>Before going onto My co.. Detour</a:t>
            </a:r>
          </a:p>
          <a:p>
            <a:r>
              <a:rPr lang="en-US" dirty="0"/>
              <a:t>Stars! – Name &amp; Address, Emergency Contact </a:t>
            </a:r>
          </a:p>
        </p:txBody>
      </p:sp>
      <p:sp>
        <p:nvSpPr>
          <p:cNvPr id="4" name="Slide Number Placeholder 3"/>
          <p:cNvSpPr>
            <a:spLocks noGrp="1"/>
          </p:cNvSpPr>
          <p:nvPr>
            <p:ph type="sldNum" sz="quarter" idx="5"/>
          </p:nvPr>
        </p:nvSpPr>
        <p:spPr/>
        <p:txBody>
          <a:bodyPr/>
          <a:lstStyle/>
          <a:p>
            <a:fld id="{788DF4FC-1983-4CB1-B299-A3494F86BE86}" type="slidenum">
              <a:rPr lang="en-US" smtClean="0"/>
              <a:t>15</a:t>
            </a:fld>
            <a:endParaRPr lang="en-US"/>
          </a:p>
        </p:txBody>
      </p:sp>
    </p:spTree>
    <p:extLst>
      <p:ext uri="{BB962C8B-B14F-4D97-AF65-F5344CB8AC3E}">
        <p14:creationId xmlns:p14="http://schemas.microsoft.com/office/powerpoint/2010/main" val="3756164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DF4FC-1983-4CB1-B299-A3494F86BE86}" type="slidenum">
              <a:rPr lang="en-US" smtClean="0"/>
              <a:t>18</a:t>
            </a:fld>
            <a:endParaRPr lang="en-US"/>
          </a:p>
        </p:txBody>
      </p:sp>
    </p:spTree>
    <p:extLst>
      <p:ext uri="{BB962C8B-B14F-4D97-AF65-F5344CB8AC3E}">
        <p14:creationId xmlns:p14="http://schemas.microsoft.com/office/powerpoint/2010/main" val="3814411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DF4FC-1983-4CB1-B299-A3494F86BE86}" type="slidenum">
              <a:rPr lang="en-US" smtClean="0"/>
              <a:t>19</a:t>
            </a:fld>
            <a:endParaRPr lang="en-US"/>
          </a:p>
        </p:txBody>
      </p:sp>
    </p:spTree>
    <p:extLst>
      <p:ext uri="{BB962C8B-B14F-4D97-AF65-F5344CB8AC3E}">
        <p14:creationId xmlns:p14="http://schemas.microsoft.com/office/powerpoint/2010/main" val="3522454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DF4FC-1983-4CB1-B299-A3494F86BE86}" type="slidenum">
              <a:rPr lang="en-US" smtClean="0"/>
              <a:t>21</a:t>
            </a:fld>
            <a:endParaRPr lang="en-US"/>
          </a:p>
        </p:txBody>
      </p:sp>
    </p:spTree>
    <p:extLst>
      <p:ext uri="{BB962C8B-B14F-4D97-AF65-F5344CB8AC3E}">
        <p14:creationId xmlns:p14="http://schemas.microsoft.com/office/powerpoint/2010/main" val="322402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Questions – Muted </a:t>
            </a:r>
          </a:p>
          <a:p>
            <a:r>
              <a:rPr lang="en-US" dirty="0"/>
              <a:t>Starred training materials – suggestions for more training materials</a:t>
            </a:r>
          </a:p>
          <a:p>
            <a:r>
              <a:rPr lang="en-US" dirty="0"/>
              <a:t>Follow along </a:t>
            </a:r>
          </a:p>
          <a:p>
            <a:r>
              <a:rPr lang="en-US" dirty="0"/>
              <a:t>Game at the end </a:t>
            </a:r>
          </a:p>
        </p:txBody>
      </p:sp>
      <p:sp>
        <p:nvSpPr>
          <p:cNvPr id="4" name="Slide Number Placeholder 3"/>
          <p:cNvSpPr>
            <a:spLocks noGrp="1"/>
          </p:cNvSpPr>
          <p:nvPr>
            <p:ph type="sldNum" sz="quarter" idx="5"/>
          </p:nvPr>
        </p:nvSpPr>
        <p:spPr/>
        <p:txBody>
          <a:bodyPr/>
          <a:lstStyle/>
          <a:p>
            <a:fld id="{788DF4FC-1983-4CB1-B299-A3494F86BE86}" type="slidenum">
              <a:rPr lang="en-US" smtClean="0"/>
              <a:t>3</a:t>
            </a:fld>
            <a:endParaRPr lang="en-US"/>
          </a:p>
        </p:txBody>
      </p:sp>
    </p:spTree>
    <p:extLst>
      <p:ext uri="{BB962C8B-B14F-4D97-AF65-F5344CB8AC3E}">
        <p14:creationId xmlns:p14="http://schemas.microsoft.com/office/powerpoint/2010/main" val="241645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3DAED-1352-4C99-8271-D4246BDBF22A}" type="slidenum">
              <a:rPr lang="en-US" smtClean="0"/>
              <a:pPr/>
              <a:t>4</a:t>
            </a:fld>
            <a:endParaRPr lang="en-US" dirty="0"/>
          </a:p>
        </p:txBody>
      </p:sp>
    </p:spTree>
    <p:extLst>
      <p:ext uri="{BB962C8B-B14F-4D97-AF65-F5344CB8AC3E}">
        <p14:creationId xmlns:p14="http://schemas.microsoft.com/office/powerpoint/2010/main" val="3680325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DF4FC-1983-4CB1-B299-A3494F86BE86}" type="slidenum">
              <a:rPr lang="en-US" smtClean="0"/>
              <a:t>5</a:t>
            </a:fld>
            <a:endParaRPr lang="en-US"/>
          </a:p>
        </p:txBody>
      </p:sp>
    </p:spTree>
    <p:extLst>
      <p:ext uri="{BB962C8B-B14F-4D97-AF65-F5344CB8AC3E}">
        <p14:creationId xmlns:p14="http://schemas.microsoft.com/office/powerpoint/2010/main" val="185071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Replacing Paychex &amp; PlanSource</a:t>
            </a:r>
          </a:p>
        </p:txBody>
      </p:sp>
      <p:sp>
        <p:nvSpPr>
          <p:cNvPr id="4" name="Slide Number Placeholder 3"/>
          <p:cNvSpPr>
            <a:spLocks noGrp="1"/>
          </p:cNvSpPr>
          <p:nvPr>
            <p:ph type="sldNum" sz="quarter" idx="5"/>
          </p:nvPr>
        </p:nvSpPr>
        <p:spPr/>
        <p:txBody>
          <a:bodyPr/>
          <a:lstStyle/>
          <a:p>
            <a:fld id="{788DF4FC-1983-4CB1-B299-A3494F86BE86}" type="slidenum">
              <a:rPr lang="en-US" smtClean="0"/>
              <a:t>6</a:t>
            </a:fld>
            <a:endParaRPr lang="en-US"/>
          </a:p>
        </p:txBody>
      </p:sp>
    </p:spTree>
    <p:extLst>
      <p:ext uri="{BB962C8B-B14F-4D97-AF65-F5344CB8AC3E}">
        <p14:creationId xmlns:p14="http://schemas.microsoft.com/office/powerpoint/2010/main" val="821034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user specific </a:t>
            </a:r>
          </a:p>
          <a:p>
            <a:r>
              <a:rPr lang="en-US" dirty="0"/>
              <a:t>PW @ Open enrollment</a:t>
            </a:r>
          </a:p>
          <a:p>
            <a:r>
              <a:rPr lang="en-US" dirty="0"/>
              <a:t>New Hires , First time logging in – DB 2- YY 2-MM 4-YYYY</a:t>
            </a:r>
          </a:p>
        </p:txBody>
      </p:sp>
      <p:sp>
        <p:nvSpPr>
          <p:cNvPr id="4" name="Slide Number Placeholder 3"/>
          <p:cNvSpPr>
            <a:spLocks noGrp="1"/>
          </p:cNvSpPr>
          <p:nvPr>
            <p:ph type="sldNum" sz="quarter" idx="5"/>
          </p:nvPr>
        </p:nvSpPr>
        <p:spPr/>
        <p:txBody>
          <a:bodyPr/>
          <a:lstStyle/>
          <a:p>
            <a:fld id="{788DF4FC-1983-4CB1-B299-A3494F86BE86}" type="slidenum">
              <a:rPr lang="en-US" smtClean="0"/>
              <a:t>7</a:t>
            </a:fld>
            <a:endParaRPr lang="en-US"/>
          </a:p>
        </p:txBody>
      </p:sp>
    </p:spTree>
    <p:extLst>
      <p:ext uri="{BB962C8B-B14F-4D97-AF65-F5344CB8AC3E}">
        <p14:creationId xmlns:p14="http://schemas.microsoft.com/office/powerpoint/2010/main" val="2825210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can I find UKG Site?</a:t>
            </a:r>
          </a:p>
          <a:p>
            <a:r>
              <a:rPr lang="en-US" dirty="0"/>
              <a:t>Many have </a:t>
            </a:r>
            <a:r>
              <a:rPr lang="en-US" dirty="0" err="1"/>
              <a:t>hr</a:t>
            </a:r>
            <a:r>
              <a:rPr lang="en-US" dirty="0"/>
              <a:t> site bookmarked</a:t>
            </a:r>
          </a:p>
          <a:p>
            <a:r>
              <a:rPr lang="en-US" dirty="0"/>
              <a:t>Photo linked </a:t>
            </a:r>
          </a:p>
          <a:p>
            <a:r>
              <a:rPr lang="en-US" dirty="0"/>
              <a:t>Button link </a:t>
            </a:r>
          </a:p>
          <a:p>
            <a:endParaRPr lang="en-US" dirty="0"/>
          </a:p>
        </p:txBody>
      </p:sp>
      <p:sp>
        <p:nvSpPr>
          <p:cNvPr id="4" name="Slide Number Placeholder 3"/>
          <p:cNvSpPr>
            <a:spLocks noGrp="1"/>
          </p:cNvSpPr>
          <p:nvPr>
            <p:ph type="sldNum" sz="quarter" idx="5"/>
          </p:nvPr>
        </p:nvSpPr>
        <p:spPr/>
        <p:txBody>
          <a:bodyPr/>
          <a:lstStyle/>
          <a:p>
            <a:fld id="{788DF4FC-1983-4CB1-B299-A3494F86BE86}" type="slidenum">
              <a:rPr lang="en-US" smtClean="0"/>
              <a:t>8</a:t>
            </a:fld>
            <a:endParaRPr lang="en-US"/>
          </a:p>
        </p:txBody>
      </p:sp>
    </p:spTree>
    <p:extLst>
      <p:ext uri="{BB962C8B-B14F-4D97-AF65-F5344CB8AC3E}">
        <p14:creationId xmlns:p14="http://schemas.microsoft.com/office/powerpoint/2010/main" val="2710805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Prompt to change pw at first login</a:t>
            </a:r>
          </a:p>
          <a:p>
            <a:endParaRPr lang="en-US" dirty="0"/>
          </a:p>
        </p:txBody>
      </p:sp>
      <p:sp>
        <p:nvSpPr>
          <p:cNvPr id="4" name="Slide Number Placeholder 3"/>
          <p:cNvSpPr>
            <a:spLocks noGrp="1"/>
          </p:cNvSpPr>
          <p:nvPr>
            <p:ph type="sldNum" sz="quarter" idx="5"/>
          </p:nvPr>
        </p:nvSpPr>
        <p:spPr/>
        <p:txBody>
          <a:bodyPr/>
          <a:lstStyle/>
          <a:p>
            <a:fld id="{788DF4FC-1983-4CB1-B299-A3494F86BE86}" type="slidenum">
              <a:rPr lang="en-US" smtClean="0"/>
              <a:t>9</a:t>
            </a:fld>
            <a:endParaRPr lang="en-US"/>
          </a:p>
        </p:txBody>
      </p:sp>
    </p:spTree>
    <p:extLst>
      <p:ext uri="{BB962C8B-B14F-4D97-AF65-F5344CB8AC3E}">
        <p14:creationId xmlns:p14="http://schemas.microsoft.com/office/powerpoint/2010/main" val="238006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believe it might be case sensitive</a:t>
            </a:r>
          </a:p>
          <a:p>
            <a:r>
              <a:rPr lang="en-US" dirty="0"/>
              <a:t>Save your PW - New Hires/Password Resets</a:t>
            </a:r>
          </a:p>
          <a:p>
            <a:endParaRPr lang="en-US" dirty="0"/>
          </a:p>
        </p:txBody>
      </p:sp>
      <p:sp>
        <p:nvSpPr>
          <p:cNvPr id="4" name="Slide Number Placeholder 3"/>
          <p:cNvSpPr>
            <a:spLocks noGrp="1"/>
          </p:cNvSpPr>
          <p:nvPr>
            <p:ph type="sldNum" sz="quarter" idx="5"/>
          </p:nvPr>
        </p:nvSpPr>
        <p:spPr/>
        <p:txBody>
          <a:bodyPr/>
          <a:lstStyle/>
          <a:p>
            <a:fld id="{788DF4FC-1983-4CB1-B299-A3494F86BE86}" type="slidenum">
              <a:rPr lang="en-US" smtClean="0"/>
              <a:t>10</a:t>
            </a:fld>
            <a:endParaRPr lang="en-US"/>
          </a:p>
        </p:txBody>
      </p:sp>
    </p:spTree>
    <p:extLst>
      <p:ext uri="{BB962C8B-B14F-4D97-AF65-F5344CB8AC3E}">
        <p14:creationId xmlns:p14="http://schemas.microsoft.com/office/powerpoint/2010/main" val="129338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0464C-D41F-49F7-A614-027F089A2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DE7209-B5F1-4433-85BA-AD2C5EFD0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8A089A-5A04-42C5-B30F-1EFA3EBB2FEE}"/>
              </a:ext>
            </a:extLst>
          </p:cNvPr>
          <p:cNvSpPr>
            <a:spLocks noGrp="1"/>
          </p:cNvSpPr>
          <p:nvPr>
            <p:ph type="dt" sz="half" idx="10"/>
          </p:nvPr>
        </p:nvSpPr>
        <p:spPr/>
        <p:txBody>
          <a:bodyPr/>
          <a:lstStyle/>
          <a:p>
            <a:fld id="{25C1839A-A14B-424B-AFDA-5F8D425CEE28}" type="datetimeFigureOut">
              <a:rPr lang="en-US" smtClean="0"/>
              <a:t>12/11/2020</a:t>
            </a:fld>
            <a:endParaRPr lang="en-US"/>
          </a:p>
        </p:txBody>
      </p:sp>
      <p:sp>
        <p:nvSpPr>
          <p:cNvPr id="5" name="Footer Placeholder 4">
            <a:extLst>
              <a:ext uri="{FF2B5EF4-FFF2-40B4-BE49-F238E27FC236}">
                <a16:creationId xmlns:a16="http://schemas.microsoft.com/office/drawing/2014/main" id="{D687E83C-AE2F-47F8-B9E9-3D28BB9F3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B09D1-7F02-4A97-A0CA-53E92EB921ED}"/>
              </a:ext>
            </a:extLst>
          </p:cNvPr>
          <p:cNvSpPr>
            <a:spLocks noGrp="1"/>
          </p:cNvSpPr>
          <p:nvPr>
            <p:ph type="sldNum" sz="quarter" idx="12"/>
          </p:nvPr>
        </p:nvSpPr>
        <p:spPr/>
        <p:txBody>
          <a:bodyPr/>
          <a:lstStyle/>
          <a:p>
            <a:fld id="{6D5AE97D-6C20-4152-A897-6CD09E155667}" type="slidenum">
              <a:rPr lang="en-US" smtClean="0"/>
              <a:t>‹#›</a:t>
            </a:fld>
            <a:endParaRPr lang="en-US"/>
          </a:p>
        </p:txBody>
      </p:sp>
    </p:spTree>
    <p:extLst>
      <p:ext uri="{BB962C8B-B14F-4D97-AF65-F5344CB8AC3E}">
        <p14:creationId xmlns:p14="http://schemas.microsoft.com/office/powerpoint/2010/main" val="423876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92927-F14F-4748-8FE6-26224B9B58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9A601B-F396-4C44-A81D-41897FB9EA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7E7B2-3569-4CCA-9B9A-24354D9DFFBB}"/>
              </a:ext>
            </a:extLst>
          </p:cNvPr>
          <p:cNvSpPr>
            <a:spLocks noGrp="1"/>
          </p:cNvSpPr>
          <p:nvPr>
            <p:ph type="dt" sz="half" idx="10"/>
          </p:nvPr>
        </p:nvSpPr>
        <p:spPr/>
        <p:txBody>
          <a:bodyPr/>
          <a:lstStyle/>
          <a:p>
            <a:fld id="{25C1839A-A14B-424B-AFDA-5F8D425CEE28}" type="datetimeFigureOut">
              <a:rPr lang="en-US" smtClean="0"/>
              <a:t>12/11/2020</a:t>
            </a:fld>
            <a:endParaRPr lang="en-US"/>
          </a:p>
        </p:txBody>
      </p:sp>
      <p:sp>
        <p:nvSpPr>
          <p:cNvPr id="5" name="Footer Placeholder 4">
            <a:extLst>
              <a:ext uri="{FF2B5EF4-FFF2-40B4-BE49-F238E27FC236}">
                <a16:creationId xmlns:a16="http://schemas.microsoft.com/office/drawing/2014/main" id="{9B71FABA-74B2-447E-AEDC-08100962A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E7DD2-0E3C-4E5D-A405-128F2B54A493}"/>
              </a:ext>
            </a:extLst>
          </p:cNvPr>
          <p:cNvSpPr>
            <a:spLocks noGrp="1"/>
          </p:cNvSpPr>
          <p:nvPr>
            <p:ph type="sldNum" sz="quarter" idx="12"/>
          </p:nvPr>
        </p:nvSpPr>
        <p:spPr/>
        <p:txBody>
          <a:bodyPr/>
          <a:lstStyle/>
          <a:p>
            <a:fld id="{6D5AE97D-6C20-4152-A897-6CD09E155667}" type="slidenum">
              <a:rPr lang="en-US" smtClean="0"/>
              <a:t>‹#›</a:t>
            </a:fld>
            <a:endParaRPr lang="en-US"/>
          </a:p>
        </p:txBody>
      </p:sp>
    </p:spTree>
    <p:extLst>
      <p:ext uri="{BB962C8B-B14F-4D97-AF65-F5344CB8AC3E}">
        <p14:creationId xmlns:p14="http://schemas.microsoft.com/office/powerpoint/2010/main" val="215876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883ACA-0B5B-428B-8321-787E84B1AB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E8BD58-A18A-499C-A954-1649AA2273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854DD-4C9D-4D6F-8F77-E797BA570B3B}"/>
              </a:ext>
            </a:extLst>
          </p:cNvPr>
          <p:cNvSpPr>
            <a:spLocks noGrp="1"/>
          </p:cNvSpPr>
          <p:nvPr>
            <p:ph type="dt" sz="half" idx="10"/>
          </p:nvPr>
        </p:nvSpPr>
        <p:spPr/>
        <p:txBody>
          <a:bodyPr/>
          <a:lstStyle/>
          <a:p>
            <a:fld id="{25C1839A-A14B-424B-AFDA-5F8D425CEE28}" type="datetimeFigureOut">
              <a:rPr lang="en-US" smtClean="0"/>
              <a:t>12/11/2020</a:t>
            </a:fld>
            <a:endParaRPr lang="en-US"/>
          </a:p>
        </p:txBody>
      </p:sp>
      <p:sp>
        <p:nvSpPr>
          <p:cNvPr id="5" name="Footer Placeholder 4">
            <a:extLst>
              <a:ext uri="{FF2B5EF4-FFF2-40B4-BE49-F238E27FC236}">
                <a16:creationId xmlns:a16="http://schemas.microsoft.com/office/drawing/2014/main" id="{3F38CA2E-48ED-467C-BFA8-697C92998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D9C5C-3059-4775-ABA1-85A7BA3E3CD0}"/>
              </a:ext>
            </a:extLst>
          </p:cNvPr>
          <p:cNvSpPr>
            <a:spLocks noGrp="1"/>
          </p:cNvSpPr>
          <p:nvPr>
            <p:ph type="sldNum" sz="quarter" idx="12"/>
          </p:nvPr>
        </p:nvSpPr>
        <p:spPr/>
        <p:txBody>
          <a:bodyPr/>
          <a:lstStyle/>
          <a:p>
            <a:fld id="{6D5AE97D-6C20-4152-A897-6CD09E155667}" type="slidenum">
              <a:rPr lang="en-US" smtClean="0"/>
              <a:t>‹#›</a:t>
            </a:fld>
            <a:endParaRPr lang="en-US"/>
          </a:p>
        </p:txBody>
      </p:sp>
    </p:spTree>
    <p:extLst>
      <p:ext uri="{BB962C8B-B14F-4D97-AF65-F5344CB8AC3E}">
        <p14:creationId xmlns:p14="http://schemas.microsoft.com/office/powerpoint/2010/main" val="360366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956E-21F8-44FA-9E40-D69442DBDA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D075D9-0B7A-4E64-8325-4D178022FA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B99A5-6E7D-47D9-A004-49E8A2AC4781}"/>
              </a:ext>
            </a:extLst>
          </p:cNvPr>
          <p:cNvSpPr>
            <a:spLocks noGrp="1"/>
          </p:cNvSpPr>
          <p:nvPr>
            <p:ph type="dt" sz="half" idx="10"/>
          </p:nvPr>
        </p:nvSpPr>
        <p:spPr/>
        <p:txBody>
          <a:bodyPr/>
          <a:lstStyle/>
          <a:p>
            <a:fld id="{25C1839A-A14B-424B-AFDA-5F8D425CEE28}" type="datetimeFigureOut">
              <a:rPr lang="en-US" smtClean="0"/>
              <a:t>12/11/2020</a:t>
            </a:fld>
            <a:endParaRPr lang="en-US"/>
          </a:p>
        </p:txBody>
      </p:sp>
      <p:sp>
        <p:nvSpPr>
          <p:cNvPr id="5" name="Footer Placeholder 4">
            <a:extLst>
              <a:ext uri="{FF2B5EF4-FFF2-40B4-BE49-F238E27FC236}">
                <a16:creationId xmlns:a16="http://schemas.microsoft.com/office/drawing/2014/main" id="{6F461445-68DC-4CFC-8FBB-24C9CEFEF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5816C1-4C36-4CB9-8553-FB38A76FFBCB}"/>
              </a:ext>
            </a:extLst>
          </p:cNvPr>
          <p:cNvSpPr>
            <a:spLocks noGrp="1"/>
          </p:cNvSpPr>
          <p:nvPr>
            <p:ph type="sldNum" sz="quarter" idx="12"/>
          </p:nvPr>
        </p:nvSpPr>
        <p:spPr/>
        <p:txBody>
          <a:bodyPr/>
          <a:lstStyle/>
          <a:p>
            <a:fld id="{6D5AE97D-6C20-4152-A897-6CD09E155667}" type="slidenum">
              <a:rPr lang="en-US" smtClean="0"/>
              <a:t>‹#›</a:t>
            </a:fld>
            <a:endParaRPr lang="en-US"/>
          </a:p>
        </p:txBody>
      </p:sp>
    </p:spTree>
    <p:extLst>
      <p:ext uri="{BB962C8B-B14F-4D97-AF65-F5344CB8AC3E}">
        <p14:creationId xmlns:p14="http://schemas.microsoft.com/office/powerpoint/2010/main" val="3263609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6C4D-1311-4BBE-B871-CECE7C85DB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6EAD87-731E-4DE1-BC18-BF9334ABD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E7DB4E-3EE2-4D18-84B3-5E7DE4FA4EBF}"/>
              </a:ext>
            </a:extLst>
          </p:cNvPr>
          <p:cNvSpPr>
            <a:spLocks noGrp="1"/>
          </p:cNvSpPr>
          <p:nvPr>
            <p:ph type="dt" sz="half" idx="10"/>
          </p:nvPr>
        </p:nvSpPr>
        <p:spPr/>
        <p:txBody>
          <a:bodyPr/>
          <a:lstStyle/>
          <a:p>
            <a:fld id="{25C1839A-A14B-424B-AFDA-5F8D425CEE28}" type="datetimeFigureOut">
              <a:rPr lang="en-US" smtClean="0"/>
              <a:t>12/11/2020</a:t>
            </a:fld>
            <a:endParaRPr lang="en-US"/>
          </a:p>
        </p:txBody>
      </p:sp>
      <p:sp>
        <p:nvSpPr>
          <p:cNvPr id="5" name="Footer Placeholder 4">
            <a:extLst>
              <a:ext uri="{FF2B5EF4-FFF2-40B4-BE49-F238E27FC236}">
                <a16:creationId xmlns:a16="http://schemas.microsoft.com/office/drawing/2014/main" id="{74B026D2-03E2-4341-9785-5BEA86E87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07EA3-F5AB-4FF9-9B5D-819A73156014}"/>
              </a:ext>
            </a:extLst>
          </p:cNvPr>
          <p:cNvSpPr>
            <a:spLocks noGrp="1"/>
          </p:cNvSpPr>
          <p:nvPr>
            <p:ph type="sldNum" sz="quarter" idx="12"/>
          </p:nvPr>
        </p:nvSpPr>
        <p:spPr/>
        <p:txBody>
          <a:bodyPr/>
          <a:lstStyle/>
          <a:p>
            <a:fld id="{6D5AE97D-6C20-4152-A897-6CD09E155667}" type="slidenum">
              <a:rPr lang="en-US" smtClean="0"/>
              <a:t>‹#›</a:t>
            </a:fld>
            <a:endParaRPr lang="en-US"/>
          </a:p>
        </p:txBody>
      </p:sp>
    </p:spTree>
    <p:extLst>
      <p:ext uri="{BB962C8B-B14F-4D97-AF65-F5344CB8AC3E}">
        <p14:creationId xmlns:p14="http://schemas.microsoft.com/office/powerpoint/2010/main" val="361664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58D9-B878-4420-A391-B410557E78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F7E6C-E551-43AE-A0D5-532D9BA8F4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8D8220-2349-4057-88DE-E5CA83288C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02C81C-1B0B-473F-B323-54EC1A94775F}"/>
              </a:ext>
            </a:extLst>
          </p:cNvPr>
          <p:cNvSpPr>
            <a:spLocks noGrp="1"/>
          </p:cNvSpPr>
          <p:nvPr>
            <p:ph type="dt" sz="half" idx="10"/>
          </p:nvPr>
        </p:nvSpPr>
        <p:spPr/>
        <p:txBody>
          <a:bodyPr/>
          <a:lstStyle/>
          <a:p>
            <a:fld id="{25C1839A-A14B-424B-AFDA-5F8D425CEE28}" type="datetimeFigureOut">
              <a:rPr lang="en-US" smtClean="0"/>
              <a:t>12/11/2020</a:t>
            </a:fld>
            <a:endParaRPr lang="en-US"/>
          </a:p>
        </p:txBody>
      </p:sp>
      <p:sp>
        <p:nvSpPr>
          <p:cNvPr id="6" name="Footer Placeholder 5">
            <a:extLst>
              <a:ext uri="{FF2B5EF4-FFF2-40B4-BE49-F238E27FC236}">
                <a16:creationId xmlns:a16="http://schemas.microsoft.com/office/drawing/2014/main" id="{ED3300EC-98FF-46F1-A7C9-F81448F56C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0AA2B-E3E8-47D1-96AA-C9EDE6CD9B84}"/>
              </a:ext>
            </a:extLst>
          </p:cNvPr>
          <p:cNvSpPr>
            <a:spLocks noGrp="1"/>
          </p:cNvSpPr>
          <p:nvPr>
            <p:ph type="sldNum" sz="quarter" idx="12"/>
          </p:nvPr>
        </p:nvSpPr>
        <p:spPr/>
        <p:txBody>
          <a:bodyPr/>
          <a:lstStyle/>
          <a:p>
            <a:fld id="{6D5AE97D-6C20-4152-A897-6CD09E155667}" type="slidenum">
              <a:rPr lang="en-US" smtClean="0"/>
              <a:t>‹#›</a:t>
            </a:fld>
            <a:endParaRPr lang="en-US"/>
          </a:p>
        </p:txBody>
      </p:sp>
    </p:spTree>
    <p:extLst>
      <p:ext uri="{BB962C8B-B14F-4D97-AF65-F5344CB8AC3E}">
        <p14:creationId xmlns:p14="http://schemas.microsoft.com/office/powerpoint/2010/main" val="138199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27F4-5ACD-4C5B-A66A-89D9338550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FFDF05-F9EF-48A7-AB69-A5FA30BDD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851DBE-77AC-4E66-B550-603EAC5706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C85C2E-3EB3-4CFE-BC3A-C77BE687AF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C5DE47-4F0C-4822-A683-FAEC2C0199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E2D311-05CC-4E65-AABA-1E8C81DD8163}"/>
              </a:ext>
            </a:extLst>
          </p:cNvPr>
          <p:cNvSpPr>
            <a:spLocks noGrp="1"/>
          </p:cNvSpPr>
          <p:nvPr>
            <p:ph type="dt" sz="half" idx="10"/>
          </p:nvPr>
        </p:nvSpPr>
        <p:spPr/>
        <p:txBody>
          <a:bodyPr/>
          <a:lstStyle/>
          <a:p>
            <a:fld id="{25C1839A-A14B-424B-AFDA-5F8D425CEE28}" type="datetimeFigureOut">
              <a:rPr lang="en-US" smtClean="0"/>
              <a:t>12/11/2020</a:t>
            </a:fld>
            <a:endParaRPr lang="en-US"/>
          </a:p>
        </p:txBody>
      </p:sp>
      <p:sp>
        <p:nvSpPr>
          <p:cNvPr id="8" name="Footer Placeholder 7">
            <a:extLst>
              <a:ext uri="{FF2B5EF4-FFF2-40B4-BE49-F238E27FC236}">
                <a16:creationId xmlns:a16="http://schemas.microsoft.com/office/drawing/2014/main" id="{323BE940-F606-4ADD-9794-B79DD8CAFA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306470-2DFD-4C59-9A35-F455D2146DA6}"/>
              </a:ext>
            </a:extLst>
          </p:cNvPr>
          <p:cNvSpPr>
            <a:spLocks noGrp="1"/>
          </p:cNvSpPr>
          <p:nvPr>
            <p:ph type="sldNum" sz="quarter" idx="12"/>
          </p:nvPr>
        </p:nvSpPr>
        <p:spPr/>
        <p:txBody>
          <a:bodyPr/>
          <a:lstStyle/>
          <a:p>
            <a:fld id="{6D5AE97D-6C20-4152-A897-6CD09E155667}" type="slidenum">
              <a:rPr lang="en-US" smtClean="0"/>
              <a:t>‹#›</a:t>
            </a:fld>
            <a:endParaRPr lang="en-US"/>
          </a:p>
        </p:txBody>
      </p:sp>
    </p:spTree>
    <p:extLst>
      <p:ext uri="{BB962C8B-B14F-4D97-AF65-F5344CB8AC3E}">
        <p14:creationId xmlns:p14="http://schemas.microsoft.com/office/powerpoint/2010/main" val="176758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D8B9-DAEE-4B37-B8A0-54F44E5EF7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C72F33-76D9-42CC-8861-8BE0EE6FDAF0}"/>
              </a:ext>
            </a:extLst>
          </p:cNvPr>
          <p:cNvSpPr>
            <a:spLocks noGrp="1"/>
          </p:cNvSpPr>
          <p:nvPr>
            <p:ph type="dt" sz="half" idx="10"/>
          </p:nvPr>
        </p:nvSpPr>
        <p:spPr/>
        <p:txBody>
          <a:bodyPr/>
          <a:lstStyle/>
          <a:p>
            <a:fld id="{25C1839A-A14B-424B-AFDA-5F8D425CEE28}" type="datetimeFigureOut">
              <a:rPr lang="en-US" smtClean="0"/>
              <a:t>12/11/2020</a:t>
            </a:fld>
            <a:endParaRPr lang="en-US"/>
          </a:p>
        </p:txBody>
      </p:sp>
      <p:sp>
        <p:nvSpPr>
          <p:cNvPr id="4" name="Footer Placeholder 3">
            <a:extLst>
              <a:ext uri="{FF2B5EF4-FFF2-40B4-BE49-F238E27FC236}">
                <a16:creationId xmlns:a16="http://schemas.microsoft.com/office/drawing/2014/main" id="{37E78848-6B05-4803-8F0E-29BAF09D16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91CEF-A841-444A-A19D-9D357EB7BA30}"/>
              </a:ext>
            </a:extLst>
          </p:cNvPr>
          <p:cNvSpPr>
            <a:spLocks noGrp="1"/>
          </p:cNvSpPr>
          <p:nvPr>
            <p:ph type="sldNum" sz="quarter" idx="12"/>
          </p:nvPr>
        </p:nvSpPr>
        <p:spPr/>
        <p:txBody>
          <a:bodyPr/>
          <a:lstStyle/>
          <a:p>
            <a:fld id="{6D5AE97D-6C20-4152-A897-6CD09E155667}" type="slidenum">
              <a:rPr lang="en-US" smtClean="0"/>
              <a:t>‹#›</a:t>
            </a:fld>
            <a:endParaRPr lang="en-US"/>
          </a:p>
        </p:txBody>
      </p:sp>
    </p:spTree>
    <p:extLst>
      <p:ext uri="{BB962C8B-B14F-4D97-AF65-F5344CB8AC3E}">
        <p14:creationId xmlns:p14="http://schemas.microsoft.com/office/powerpoint/2010/main" val="211778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91A289-D599-4484-96D7-4B33C5792579}"/>
              </a:ext>
            </a:extLst>
          </p:cNvPr>
          <p:cNvSpPr>
            <a:spLocks noGrp="1"/>
          </p:cNvSpPr>
          <p:nvPr>
            <p:ph type="dt" sz="half" idx="10"/>
          </p:nvPr>
        </p:nvSpPr>
        <p:spPr/>
        <p:txBody>
          <a:bodyPr/>
          <a:lstStyle/>
          <a:p>
            <a:fld id="{25C1839A-A14B-424B-AFDA-5F8D425CEE28}" type="datetimeFigureOut">
              <a:rPr lang="en-US" smtClean="0"/>
              <a:t>12/11/2020</a:t>
            </a:fld>
            <a:endParaRPr lang="en-US"/>
          </a:p>
        </p:txBody>
      </p:sp>
      <p:sp>
        <p:nvSpPr>
          <p:cNvPr id="3" name="Footer Placeholder 2">
            <a:extLst>
              <a:ext uri="{FF2B5EF4-FFF2-40B4-BE49-F238E27FC236}">
                <a16:creationId xmlns:a16="http://schemas.microsoft.com/office/drawing/2014/main" id="{C09CD67E-0285-4250-ADA9-0DC826FF88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648DF4-A741-45FA-B89F-2EB467097A7E}"/>
              </a:ext>
            </a:extLst>
          </p:cNvPr>
          <p:cNvSpPr>
            <a:spLocks noGrp="1"/>
          </p:cNvSpPr>
          <p:nvPr>
            <p:ph type="sldNum" sz="quarter" idx="12"/>
          </p:nvPr>
        </p:nvSpPr>
        <p:spPr/>
        <p:txBody>
          <a:bodyPr/>
          <a:lstStyle/>
          <a:p>
            <a:fld id="{6D5AE97D-6C20-4152-A897-6CD09E155667}" type="slidenum">
              <a:rPr lang="en-US" smtClean="0"/>
              <a:t>‹#›</a:t>
            </a:fld>
            <a:endParaRPr lang="en-US"/>
          </a:p>
        </p:txBody>
      </p:sp>
    </p:spTree>
    <p:extLst>
      <p:ext uri="{BB962C8B-B14F-4D97-AF65-F5344CB8AC3E}">
        <p14:creationId xmlns:p14="http://schemas.microsoft.com/office/powerpoint/2010/main" val="3471999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A6F7-F290-46F2-9DE3-1999E1604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D8D2E9-B3C9-4462-8896-27E162C5D8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E5194F-553C-4922-9273-35A65B5110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4314E5-266D-4C18-BDE1-F094ACDB0F0E}"/>
              </a:ext>
            </a:extLst>
          </p:cNvPr>
          <p:cNvSpPr>
            <a:spLocks noGrp="1"/>
          </p:cNvSpPr>
          <p:nvPr>
            <p:ph type="dt" sz="half" idx="10"/>
          </p:nvPr>
        </p:nvSpPr>
        <p:spPr/>
        <p:txBody>
          <a:bodyPr/>
          <a:lstStyle/>
          <a:p>
            <a:fld id="{25C1839A-A14B-424B-AFDA-5F8D425CEE28}" type="datetimeFigureOut">
              <a:rPr lang="en-US" smtClean="0"/>
              <a:t>12/11/2020</a:t>
            </a:fld>
            <a:endParaRPr lang="en-US"/>
          </a:p>
        </p:txBody>
      </p:sp>
      <p:sp>
        <p:nvSpPr>
          <p:cNvPr id="6" name="Footer Placeholder 5">
            <a:extLst>
              <a:ext uri="{FF2B5EF4-FFF2-40B4-BE49-F238E27FC236}">
                <a16:creationId xmlns:a16="http://schemas.microsoft.com/office/drawing/2014/main" id="{742A7AC1-9D68-409D-B94A-0A24AA860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1DA52B-9B79-4127-B8CE-F62192FA5B8B}"/>
              </a:ext>
            </a:extLst>
          </p:cNvPr>
          <p:cNvSpPr>
            <a:spLocks noGrp="1"/>
          </p:cNvSpPr>
          <p:nvPr>
            <p:ph type="sldNum" sz="quarter" idx="12"/>
          </p:nvPr>
        </p:nvSpPr>
        <p:spPr/>
        <p:txBody>
          <a:bodyPr/>
          <a:lstStyle/>
          <a:p>
            <a:fld id="{6D5AE97D-6C20-4152-A897-6CD09E155667}" type="slidenum">
              <a:rPr lang="en-US" smtClean="0"/>
              <a:t>‹#›</a:t>
            </a:fld>
            <a:endParaRPr lang="en-US"/>
          </a:p>
        </p:txBody>
      </p:sp>
    </p:spTree>
    <p:extLst>
      <p:ext uri="{BB962C8B-B14F-4D97-AF65-F5344CB8AC3E}">
        <p14:creationId xmlns:p14="http://schemas.microsoft.com/office/powerpoint/2010/main" val="28593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7726C-6D03-4B44-A23B-2556389F43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FD4520-BF1A-49BC-916C-9BD7AF14A6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BFDD42-80DD-4618-9BC0-46E496C93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B8F9CE-B405-4AA4-9E20-C1CC5A105C10}"/>
              </a:ext>
            </a:extLst>
          </p:cNvPr>
          <p:cNvSpPr>
            <a:spLocks noGrp="1"/>
          </p:cNvSpPr>
          <p:nvPr>
            <p:ph type="dt" sz="half" idx="10"/>
          </p:nvPr>
        </p:nvSpPr>
        <p:spPr/>
        <p:txBody>
          <a:bodyPr/>
          <a:lstStyle/>
          <a:p>
            <a:fld id="{25C1839A-A14B-424B-AFDA-5F8D425CEE28}" type="datetimeFigureOut">
              <a:rPr lang="en-US" smtClean="0"/>
              <a:t>12/11/2020</a:t>
            </a:fld>
            <a:endParaRPr lang="en-US"/>
          </a:p>
        </p:txBody>
      </p:sp>
      <p:sp>
        <p:nvSpPr>
          <p:cNvPr id="6" name="Footer Placeholder 5">
            <a:extLst>
              <a:ext uri="{FF2B5EF4-FFF2-40B4-BE49-F238E27FC236}">
                <a16:creationId xmlns:a16="http://schemas.microsoft.com/office/drawing/2014/main" id="{0174CA34-AF0C-4FE9-B067-59D19F9422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FEE0F0-B2CB-4591-9C1F-03319184EA6C}"/>
              </a:ext>
            </a:extLst>
          </p:cNvPr>
          <p:cNvSpPr>
            <a:spLocks noGrp="1"/>
          </p:cNvSpPr>
          <p:nvPr>
            <p:ph type="sldNum" sz="quarter" idx="12"/>
          </p:nvPr>
        </p:nvSpPr>
        <p:spPr/>
        <p:txBody>
          <a:bodyPr/>
          <a:lstStyle/>
          <a:p>
            <a:fld id="{6D5AE97D-6C20-4152-A897-6CD09E155667}" type="slidenum">
              <a:rPr lang="en-US" smtClean="0"/>
              <a:t>‹#›</a:t>
            </a:fld>
            <a:endParaRPr lang="en-US"/>
          </a:p>
        </p:txBody>
      </p:sp>
    </p:spTree>
    <p:extLst>
      <p:ext uri="{BB962C8B-B14F-4D97-AF65-F5344CB8AC3E}">
        <p14:creationId xmlns:p14="http://schemas.microsoft.com/office/powerpoint/2010/main" val="289501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B9E0D-B02E-4B9A-A80F-188D1CD368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F6D4F-539B-4CD1-A04F-D617CBE75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656B1F-3A92-4A7F-9823-698A60D35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1839A-A14B-424B-AFDA-5F8D425CEE28}" type="datetimeFigureOut">
              <a:rPr lang="en-US" smtClean="0"/>
              <a:t>12/11/2020</a:t>
            </a:fld>
            <a:endParaRPr lang="en-US"/>
          </a:p>
        </p:txBody>
      </p:sp>
      <p:sp>
        <p:nvSpPr>
          <p:cNvPr id="5" name="Footer Placeholder 4">
            <a:extLst>
              <a:ext uri="{FF2B5EF4-FFF2-40B4-BE49-F238E27FC236}">
                <a16:creationId xmlns:a16="http://schemas.microsoft.com/office/drawing/2014/main" id="{C3F8DBFC-583D-4C04-AA24-0BFDC46F0B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B47625-6C79-4092-A7DD-F8F9D8B12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AE97D-6C20-4152-A897-6CD09E155667}" type="slidenum">
              <a:rPr lang="en-US" smtClean="0"/>
              <a:t>‹#›</a:t>
            </a:fld>
            <a:endParaRPr lang="en-US"/>
          </a:p>
        </p:txBody>
      </p:sp>
    </p:spTree>
    <p:extLst>
      <p:ext uri="{BB962C8B-B14F-4D97-AF65-F5344CB8AC3E}">
        <p14:creationId xmlns:p14="http://schemas.microsoft.com/office/powerpoint/2010/main" val="1584350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hyperlink" Target="https://www.iapmohr.org/"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hyperlink" Target="https://nw15.ultipro.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iapmohr.org/"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iapmohr.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AF28FE79-7C59-4348-A2F6-5D48CC14001E}"/>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015418" y="1613226"/>
            <a:ext cx="4161163" cy="4092427"/>
          </a:xfrm>
          <a:prstGeom prst="rect">
            <a:avLst/>
          </a:prstGeom>
        </p:spPr>
      </p:pic>
      <p:sp>
        <p:nvSpPr>
          <p:cNvPr id="8" name="Title 1">
            <a:extLst>
              <a:ext uri="{FF2B5EF4-FFF2-40B4-BE49-F238E27FC236}">
                <a16:creationId xmlns:a16="http://schemas.microsoft.com/office/drawing/2014/main" id="{1FEC8F5D-586D-41C7-B5ED-6D557D4CBF47}"/>
              </a:ext>
            </a:extLst>
          </p:cNvPr>
          <p:cNvSpPr txBox="1">
            <a:spLocks/>
          </p:cNvSpPr>
          <p:nvPr/>
        </p:nvSpPr>
        <p:spPr>
          <a:xfrm>
            <a:off x="970051" y="5546336"/>
            <a:ext cx="10730501" cy="131166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b="1" dirty="0">
                <a:solidFill>
                  <a:srgbClr val="33CDBA"/>
                </a:solidFill>
                <a:latin typeface="Coniferous" panose="03020507050303030C05" pitchFamily="66" charset="0"/>
                <a:ea typeface="+mn-ea"/>
                <a:cs typeface="+mn-cs"/>
              </a:rPr>
              <a:t>In the meantime, enjoy these cool tunes! </a:t>
            </a:r>
            <a:endParaRPr lang="en-US" sz="7200" dirty="0">
              <a:solidFill>
                <a:srgbClr val="33CDBA"/>
              </a:solidFill>
              <a:latin typeface="Coniferous" panose="03020507050303030C05" pitchFamily="66" charset="0"/>
            </a:endParaRPr>
          </a:p>
        </p:txBody>
      </p:sp>
      <p:sp>
        <p:nvSpPr>
          <p:cNvPr id="9" name="Title 1">
            <a:extLst>
              <a:ext uri="{FF2B5EF4-FFF2-40B4-BE49-F238E27FC236}">
                <a16:creationId xmlns:a16="http://schemas.microsoft.com/office/drawing/2014/main" id="{6D6286F7-6370-47F1-8FD8-E02FCCE060F2}"/>
              </a:ext>
            </a:extLst>
          </p:cNvPr>
          <p:cNvSpPr txBox="1">
            <a:spLocks/>
          </p:cNvSpPr>
          <p:nvPr/>
        </p:nvSpPr>
        <p:spPr>
          <a:xfrm>
            <a:off x="970051" y="460878"/>
            <a:ext cx="10730501" cy="1311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b="1" dirty="0">
                <a:solidFill>
                  <a:srgbClr val="33CDBA"/>
                </a:solidFill>
                <a:latin typeface="Coniferous" panose="03020507050303030C05" pitchFamily="66" charset="0"/>
                <a:ea typeface="+mn-ea"/>
                <a:cs typeface="+mn-cs"/>
              </a:rPr>
              <a:t>The meeting will begin shortly</a:t>
            </a:r>
            <a:endParaRPr lang="en-US" sz="7200" dirty="0">
              <a:solidFill>
                <a:srgbClr val="33CDBA"/>
              </a:solidFill>
              <a:latin typeface="Coniferous" panose="03020507050303030C05" pitchFamily="66" charset="0"/>
            </a:endParaRPr>
          </a:p>
        </p:txBody>
      </p:sp>
    </p:spTree>
    <p:extLst>
      <p:ext uri="{BB962C8B-B14F-4D97-AF65-F5344CB8AC3E}">
        <p14:creationId xmlns:p14="http://schemas.microsoft.com/office/powerpoint/2010/main" val="764883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8BEEF-FE19-4A30-B82B-65BBAD89FC09}"/>
              </a:ext>
            </a:extLst>
          </p:cNvPr>
          <p:cNvSpPr>
            <a:spLocks noGrp="1"/>
          </p:cNvSpPr>
          <p:nvPr>
            <p:ph sz="half" idx="1"/>
          </p:nvPr>
        </p:nvSpPr>
        <p:spPr>
          <a:xfrm>
            <a:off x="454024" y="1840229"/>
            <a:ext cx="5554347" cy="4351338"/>
          </a:xfrm>
        </p:spPr>
        <p:txBody>
          <a:bodyPr>
            <a:normAutofit fontScale="92500" lnSpcReduction="10000"/>
          </a:bodyPr>
          <a:lstStyle/>
          <a:p>
            <a:pPr marL="68580" indent="0" fontAlgn="auto">
              <a:spcBef>
                <a:spcPts val="0"/>
              </a:spcBef>
              <a:spcAft>
                <a:spcPts val="0"/>
              </a:spcAft>
              <a:buFont typeface="Arial"/>
              <a:buNone/>
              <a:defRPr/>
            </a:pPr>
            <a:r>
              <a:rPr lang="en-US" sz="2200" dirty="0">
                <a:latin typeface="Century Gothic" panose="020B0502020202020204" pitchFamily="34" charset="0"/>
              </a:rPr>
              <a:t>You will be asked to setup three challenge questions which can be used to reset your password in case you forget it and click the Forgot your Password link.</a:t>
            </a:r>
          </a:p>
          <a:p>
            <a:pPr marL="68580" indent="0" fontAlgn="auto">
              <a:spcBef>
                <a:spcPts val="0"/>
              </a:spcBef>
              <a:spcAft>
                <a:spcPts val="0"/>
              </a:spcAft>
              <a:buFont typeface="Arial"/>
              <a:buNone/>
              <a:defRPr/>
            </a:pPr>
            <a:endParaRPr lang="en-US" sz="2200" dirty="0">
              <a:latin typeface="Century Gothic" panose="020B0502020202020204" pitchFamily="34" charset="0"/>
            </a:endParaRPr>
          </a:p>
          <a:p>
            <a:pPr marL="68580" indent="0" fontAlgn="auto">
              <a:spcBef>
                <a:spcPts val="0"/>
              </a:spcBef>
              <a:spcAft>
                <a:spcPts val="0"/>
              </a:spcAft>
              <a:buFont typeface="Arial"/>
              <a:buNone/>
              <a:defRPr/>
            </a:pPr>
            <a:r>
              <a:rPr lang="en-US" sz="2200" dirty="0">
                <a:latin typeface="Century Gothic" panose="020B0502020202020204" pitchFamily="34" charset="0"/>
              </a:rPr>
              <a:t>Tips to setup the challenge questions:</a:t>
            </a:r>
          </a:p>
          <a:p>
            <a:pPr marL="582930" indent="-514350" fontAlgn="auto">
              <a:spcBef>
                <a:spcPts val="0"/>
              </a:spcBef>
              <a:spcAft>
                <a:spcPts val="0"/>
              </a:spcAft>
              <a:buFont typeface="Arial" panose="020B0604020202020204" pitchFamily="34" charset="0"/>
              <a:buAutoNum type="arabicPeriod"/>
              <a:defRPr/>
            </a:pPr>
            <a:r>
              <a:rPr lang="en-US" sz="2200" dirty="0">
                <a:latin typeface="Century Gothic" panose="020B0502020202020204" pitchFamily="34" charset="0"/>
              </a:rPr>
              <a:t>Select questions that you the answer to and type in the answer below that question</a:t>
            </a:r>
          </a:p>
          <a:p>
            <a:pPr marL="582930" indent="-514350" fontAlgn="auto">
              <a:spcBef>
                <a:spcPts val="0"/>
              </a:spcBef>
              <a:spcAft>
                <a:spcPts val="0"/>
              </a:spcAft>
              <a:buFont typeface="Arial" panose="020B0604020202020204" pitchFamily="34" charset="0"/>
              <a:buAutoNum type="arabicPeriod"/>
              <a:defRPr/>
            </a:pPr>
            <a:r>
              <a:rPr lang="en-US" sz="2200" dirty="0">
                <a:latin typeface="Century Gothic" panose="020B0502020202020204" pitchFamily="34" charset="0"/>
              </a:rPr>
              <a:t>The answers are case-sensitive</a:t>
            </a:r>
          </a:p>
          <a:p>
            <a:pPr marL="68580" indent="0" fontAlgn="auto">
              <a:spcBef>
                <a:spcPts val="0"/>
              </a:spcBef>
              <a:spcAft>
                <a:spcPts val="0"/>
              </a:spcAft>
              <a:buFont typeface="Arial"/>
              <a:buNone/>
              <a:defRPr/>
            </a:pPr>
            <a:endParaRPr lang="en-US" sz="2200" b="1" dirty="0">
              <a:latin typeface="Century Gothic" panose="020B0502020202020204" pitchFamily="34" charset="0"/>
            </a:endParaRPr>
          </a:p>
          <a:p>
            <a:pPr marL="68580" indent="0" fontAlgn="auto">
              <a:spcBef>
                <a:spcPts val="0"/>
              </a:spcBef>
              <a:spcAft>
                <a:spcPts val="0"/>
              </a:spcAft>
              <a:buFont typeface="Arial"/>
              <a:buNone/>
              <a:defRPr/>
            </a:pPr>
            <a:r>
              <a:rPr lang="en-US" sz="2200" dirty="0">
                <a:latin typeface="Century Gothic" panose="020B0502020202020204" pitchFamily="34" charset="0"/>
              </a:rPr>
              <a:t>Remember your password!</a:t>
            </a:r>
          </a:p>
          <a:p>
            <a:pPr marL="68580" indent="0" fontAlgn="auto">
              <a:lnSpc>
                <a:spcPct val="80000"/>
              </a:lnSpc>
              <a:spcBef>
                <a:spcPts val="0"/>
              </a:spcBef>
              <a:spcAft>
                <a:spcPts val="0"/>
              </a:spcAft>
              <a:buFont typeface="Arial"/>
              <a:buNone/>
              <a:defRPr/>
            </a:pPr>
            <a:endParaRPr lang="en-US" sz="2600" dirty="0">
              <a:solidFill>
                <a:srgbClr val="33CDBA"/>
              </a:solidFill>
              <a:latin typeface="Century Gothic" panose="020B0502020202020204" pitchFamily="34" charset="0"/>
            </a:endParaRPr>
          </a:p>
          <a:p>
            <a:pPr marL="68580" indent="0" fontAlgn="auto">
              <a:lnSpc>
                <a:spcPct val="80000"/>
              </a:lnSpc>
              <a:spcBef>
                <a:spcPts val="0"/>
              </a:spcBef>
              <a:spcAft>
                <a:spcPts val="0"/>
              </a:spcAft>
              <a:buFont typeface="Arial"/>
              <a:buNone/>
              <a:defRPr/>
            </a:pPr>
            <a:r>
              <a:rPr lang="en-US" sz="2600" b="1" dirty="0">
                <a:solidFill>
                  <a:srgbClr val="33CDBA"/>
                </a:solidFill>
                <a:latin typeface="Coniferous" panose="03020507050303030C05" pitchFamily="66" charset="0"/>
              </a:rPr>
              <a:t>NOTE: </a:t>
            </a:r>
            <a:r>
              <a:rPr lang="en-US" sz="1900" dirty="0">
                <a:solidFill>
                  <a:srgbClr val="025050"/>
                </a:solidFill>
                <a:latin typeface="Century Gothic" panose="020B0502020202020204" pitchFamily="34" charset="0"/>
              </a:rPr>
              <a:t>It is always best to record your username and passwords in a safe place for future reference. </a:t>
            </a:r>
            <a:r>
              <a:rPr lang="en-US" sz="1900" dirty="0">
                <a:solidFill>
                  <a:srgbClr val="025050"/>
                </a:solidFill>
                <a:highlight>
                  <a:srgbClr val="33CDBA"/>
                </a:highlight>
                <a:latin typeface="Century Gothic" panose="020B0502020202020204" pitchFamily="34" charset="0"/>
              </a:rPr>
              <a:t>As HR will only be able to completely reset your account.</a:t>
            </a:r>
          </a:p>
          <a:p>
            <a:endParaRPr lang="en-US" dirty="0"/>
          </a:p>
        </p:txBody>
      </p:sp>
      <p:pic>
        <p:nvPicPr>
          <p:cNvPr id="6" name="Content Placeholder 5">
            <a:extLst>
              <a:ext uri="{FF2B5EF4-FFF2-40B4-BE49-F238E27FC236}">
                <a16:creationId xmlns:a16="http://schemas.microsoft.com/office/drawing/2014/main" id="{566FA849-8FD9-4630-8912-99B1B539AFAF}"/>
              </a:ext>
            </a:extLst>
          </p:cNvPr>
          <p:cNvPicPr>
            <a:picLocks noGrp="1" noChangeAspect="1"/>
          </p:cNvPicPr>
          <p:nvPr>
            <p:ph sz="half" idx="2"/>
          </p:nvPr>
        </p:nvPicPr>
        <p:blipFill rotWithShape="1">
          <a:blip r:embed="rId3"/>
          <a:srcRect l="1531" t="24838" r="3031" b="1450"/>
          <a:stretch/>
        </p:blipFill>
        <p:spPr>
          <a:xfrm>
            <a:off x="6275071" y="955984"/>
            <a:ext cx="5554345" cy="3804549"/>
          </a:xfrm>
          <a:prstGeom prst="rect">
            <a:avLst/>
          </a:prstGeom>
          <a:ln>
            <a:noFill/>
          </a:ln>
          <a:effectLst>
            <a:outerShdw blurRad="190500" algn="tl" rotWithShape="0">
              <a:srgbClr val="000000">
                <a:alpha val="70000"/>
              </a:srgbClr>
            </a:outerShdw>
          </a:effectLst>
        </p:spPr>
      </p:pic>
      <p:sp>
        <p:nvSpPr>
          <p:cNvPr id="7" name="Title 1">
            <a:extLst>
              <a:ext uri="{FF2B5EF4-FFF2-40B4-BE49-F238E27FC236}">
                <a16:creationId xmlns:a16="http://schemas.microsoft.com/office/drawing/2014/main" id="{FFFD34C8-6A81-4710-9511-683C9F0CD3B6}"/>
              </a:ext>
            </a:extLst>
          </p:cNvPr>
          <p:cNvSpPr txBox="1">
            <a:spLocks/>
          </p:cNvSpPr>
          <p:nvPr/>
        </p:nvSpPr>
        <p:spPr>
          <a:xfrm>
            <a:off x="628650" y="202381"/>
            <a:ext cx="10424161" cy="1507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ACCOUNT SETUP: </a:t>
            </a:r>
          </a:p>
          <a:p>
            <a:r>
              <a:rPr lang="en-US" altLang="en-US" sz="4400" b="1" dirty="0">
                <a:solidFill>
                  <a:srgbClr val="025050"/>
                </a:solidFill>
                <a:latin typeface="Coniferous" panose="03020507050303030C05" pitchFamily="66" charset="0"/>
                <a:ea typeface="+mn-ea"/>
                <a:cs typeface="+mn-cs"/>
              </a:rPr>
              <a:t>Challenging Questions</a:t>
            </a:r>
            <a:endParaRPr lang="en-US" dirty="0">
              <a:solidFill>
                <a:srgbClr val="025050"/>
              </a:solidFill>
              <a:latin typeface="Coniferous" panose="03020507050303030C05" pitchFamily="66" charset="0"/>
            </a:endParaRPr>
          </a:p>
        </p:txBody>
      </p:sp>
    </p:spTree>
    <p:extLst>
      <p:ext uri="{BB962C8B-B14F-4D97-AF65-F5344CB8AC3E}">
        <p14:creationId xmlns:p14="http://schemas.microsoft.com/office/powerpoint/2010/main" val="184468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995B17-5DF4-49B8-A8E4-0229D64486B7}"/>
              </a:ext>
            </a:extLst>
          </p:cNvPr>
          <p:cNvSpPr>
            <a:spLocks noGrp="1"/>
          </p:cNvSpPr>
          <p:nvPr>
            <p:ph idx="1"/>
          </p:nvPr>
        </p:nvSpPr>
        <p:spPr>
          <a:xfrm>
            <a:off x="838201" y="2409568"/>
            <a:ext cx="5981278" cy="2374099"/>
          </a:xfrm>
        </p:spPr>
        <p:txBody>
          <a:bodyPr>
            <a:normAutofit/>
          </a:bodyPr>
          <a:lstStyle/>
          <a:p>
            <a:r>
              <a:rPr lang="en-US" sz="2000" dirty="0">
                <a:latin typeface="Century Gothic" panose="020B0502020202020204" pitchFamily="34" charset="0"/>
              </a:rPr>
              <a:t>At initial log in, you will be asked to click the “I understand” button.</a:t>
            </a:r>
            <a:endParaRPr lang="en-US" sz="1600" dirty="0">
              <a:latin typeface="Century Gothic" panose="020B0502020202020204" pitchFamily="34" charset="0"/>
            </a:endParaRPr>
          </a:p>
          <a:p>
            <a:pPr marL="0" indent="0">
              <a:buNone/>
            </a:pPr>
            <a:endParaRPr lang="en-US" sz="2000" dirty="0">
              <a:latin typeface="Century Gothic" panose="020B0502020202020204" pitchFamily="34" charset="0"/>
            </a:endParaRPr>
          </a:p>
          <a:p>
            <a:pPr marL="0" indent="0">
              <a:buNone/>
            </a:pPr>
            <a:endParaRPr lang="en-US" sz="2000" dirty="0">
              <a:latin typeface="Century Gothic" panose="020B0502020202020204" pitchFamily="34" charset="0"/>
            </a:endParaRPr>
          </a:p>
          <a:p>
            <a:r>
              <a:rPr lang="en-US" sz="2000" dirty="0">
                <a:latin typeface="Century Gothic" panose="020B0502020202020204" pitchFamily="34" charset="0"/>
              </a:rPr>
              <a:t>You will then be prompted to go through the self guided tour when you first log in.</a:t>
            </a:r>
          </a:p>
          <a:p>
            <a:pPr marL="0" indent="0">
              <a:buNone/>
            </a:pPr>
            <a:endParaRPr lang="en-US" sz="2000" dirty="0">
              <a:latin typeface="Century Gothic" panose="020B0502020202020204" pitchFamily="34" charset="0"/>
            </a:endParaRPr>
          </a:p>
          <a:p>
            <a:pPr marL="0" indent="0">
              <a:buNone/>
            </a:pPr>
            <a:endParaRPr lang="en-US" sz="2000" dirty="0">
              <a:latin typeface="Century Gothic" panose="020B0502020202020204" pitchFamily="34" charset="0"/>
            </a:endParaRPr>
          </a:p>
        </p:txBody>
      </p:sp>
      <p:pic>
        <p:nvPicPr>
          <p:cNvPr id="11" name="Picture 10">
            <a:extLst>
              <a:ext uri="{FF2B5EF4-FFF2-40B4-BE49-F238E27FC236}">
                <a16:creationId xmlns:a16="http://schemas.microsoft.com/office/drawing/2014/main" id="{B61EF686-CFAF-409A-8417-1328B2B5FFAA}"/>
              </a:ext>
            </a:extLst>
          </p:cNvPr>
          <p:cNvPicPr>
            <a:picLocks noChangeAspect="1"/>
          </p:cNvPicPr>
          <p:nvPr/>
        </p:nvPicPr>
        <p:blipFill rotWithShape="1">
          <a:blip r:embed="rId3"/>
          <a:srcRect t="22232"/>
          <a:stretch/>
        </p:blipFill>
        <p:spPr>
          <a:xfrm>
            <a:off x="6964250" y="3865136"/>
            <a:ext cx="4896988" cy="675971"/>
          </a:xfrm>
          <a:prstGeom prst="rect">
            <a:avLst/>
          </a:prstGeom>
        </p:spPr>
      </p:pic>
      <p:pic>
        <p:nvPicPr>
          <p:cNvPr id="5" name="Picture 4">
            <a:extLst>
              <a:ext uri="{FF2B5EF4-FFF2-40B4-BE49-F238E27FC236}">
                <a16:creationId xmlns:a16="http://schemas.microsoft.com/office/drawing/2014/main" id="{6045CC64-4F65-430F-AA23-188014818268}"/>
              </a:ext>
            </a:extLst>
          </p:cNvPr>
          <p:cNvPicPr>
            <a:picLocks noChangeAspect="1"/>
          </p:cNvPicPr>
          <p:nvPr/>
        </p:nvPicPr>
        <p:blipFill rotWithShape="1">
          <a:blip r:embed="rId4"/>
          <a:srcRect t="14144" b="12403"/>
          <a:stretch/>
        </p:blipFill>
        <p:spPr>
          <a:xfrm>
            <a:off x="7187524" y="2224216"/>
            <a:ext cx="4810874" cy="998290"/>
          </a:xfrm>
          <a:prstGeom prst="rect">
            <a:avLst/>
          </a:prstGeom>
        </p:spPr>
      </p:pic>
      <p:sp>
        <p:nvSpPr>
          <p:cNvPr id="9" name="Title 1">
            <a:extLst>
              <a:ext uri="{FF2B5EF4-FFF2-40B4-BE49-F238E27FC236}">
                <a16:creationId xmlns:a16="http://schemas.microsoft.com/office/drawing/2014/main" id="{A19EC38B-284A-42BC-BE6E-3B5D048F8F02}"/>
              </a:ext>
            </a:extLst>
          </p:cNvPr>
          <p:cNvSpPr txBox="1">
            <a:spLocks/>
          </p:cNvSpPr>
          <p:nvPr/>
        </p:nvSpPr>
        <p:spPr>
          <a:xfrm>
            <a:off x="628650" y="202381"/>
            <a:ext cx="10424161" cy="1507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NAVIGATING YOUR ACCOUNT: </a:t>
            </a:r>
          </a:p>
          <a:p>
            <a:r>
              <a:rPr lang="en-US" altLang="en-US" sz="4400" b="1" dirty="0">
                <a:solidFill>
                  <a:srgbClr val="025050"/>
                </a:solidFill>
                <a:latin typeface="Coniferous" panose="03020507050303030C05" pitchFamily="66" charset="0"/>
                <a:ea typeface="+mn-ea"/>
                <a:cs typeface="+mn-cs"/>
              </a:rPr>
              <a:t>Self -</a:t>
            </a:r>
            <a:r>
              <a:rPr lang="en-US" altLang="en-US" b="1" dirty="0">
                <a:solidFill>
                  <a:srgbClr val="025050"/>
                </a:solidFill>
                <a:latin typeface="Coniferous" panose="03020507050303030C05" pitchFamily="66" charset="0"/>
                <a:ea typeface="+mn-ea"/>
                <a:cs typeface="+mn-cs"/>
              </a:rPr>
              <a:t>G</a:t>
            </a:r>
            <a:r>
              <a:rPr lang="en-US" altLang="en-US" sz="4400" b="1" dirty="0">
                <a:solidFill>
                  <a:srgbClr val="025050"/>
                </a:solidFill>
                <a:latin typeface="Coniferous" panose="03020507050303030C05" pitchFamily="66" charset="0"/>
                <a:ea typeface="+mn-ea"/>
                <a:cs typeface="+mn-cs"/>
              </a:rPr>
              <a:t>uided Tour</a:t>
            </a:r>
            <a:endParaRPr lang="en-US" dirty="0">
              <a:solidFill>
                <a:srgbClr val="025050"/>
              </a:solidFill>
              <a:latin typeface="Coniferous" panose="03020507050303030C05" pitchFamily="66" charset="0"/>
            </a:endParaRPr>
          </a:p>
        </p:txBody>
      </p:sp>
      <p:sp>
        <p:nvSpPr>
          <p:cNvPr id="7" name="Star: 5 Points 6">
            <a:extLst>
              <a:ext uri="{FF2B5EF4-FFF2-40B4-BE49-F238E27FC236}">
                <a16:creationId xmlns:a16="http://schemas.microsoft.com/office/drawing/2014/main" id="{0A931BF4-63F0-4C35-9EBC-901DFD75C941}"/>
              </a:ext>
            </a:extLst>
          </p:cNvPr>
          <p:cNvSpPr/>
          <p:nvPr/>
        </p:nvSpPr>
        <p:spPr>
          <a:xfrm>
            <a:off x="1258114" y="6157087"/>
            <a:ext cx="270934" cy="272736"/>
          </a:xfrm>
          <a:prstGeom prst="star5">
            <a:avLst/>
          </a:prstGeom>
          <a:solidFill>
            <a:srgbClr val="02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5050"/>
              </a:solidFill>
            </a:endParaRPr>
          </a:p>
        </p:txBody>
      </p:sp>
      <p:sp>
        <p:nvSpPr>
          <p:cNvPr id="10" name="TextBox 9">
            <a:extLst>
              <a:ext uri="{FF2B5EF4-FFF2-40B4-BE49-F238E27FC236}">
                <a16:creationId xmlns:a16="http://schemas.microsoft.com/office/drawing/2014/main" id="{4B178B2D-A07E-40AE-B91E-DA3EDC9F2C2F}"/>
              </a:ext>
            </a:extLst>
          </p:cNvPr>
          <p:cNvSpPr txBox="1"/>
          <p:nvPr/>
        </p:nvSpPr>
        <p:spPr>
          <a:xfrm>
            <a:off x="1506278" y="6108789"/>
            <a:ext cx="9546533" cy="369332"/>
          </a:xfrm>
          <a:prstGeom prst="rect">
            <a:avLst/>
          </a:prstGeom>
          <a:noFill/>
        </p:spPr>
        <p:txBody>
          <a:bodyPr wrap="square">
            <a:spAutoFit/>
          </a:bodyPr>
          <a:lstStyle/>
          <a:p>
            <a:r>
              <a:rPr lang="en-US" sz="1800" dirty="0">
                <a:latin typeface="Century Gothic" panose="020B0502020202020204" pitchFamily="34" charset="0"/>
              </a:rPr>
              <a:t>Login Training Video available on UKG Page of the HR site under “trainings videos”</a:t>
            </a:r>
            <a:endParaRPr lang="en-US" dirty="0"/>
          </a:p>
        </p:txBody>
      </p:sp>
    </p:spTree>
    <p:extLst>
      <p:ext uri="{BB962C8B-B14F-4D97-AF65-F5344CB8AC3E}">
        <p14:creationId xmlns:p14="http://schemas.microsoft.com/office/powerpoint/2010/main" val="702314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2CCD99-3B6F-4CD3-BD2B-5B9F42D45142}"/>
              </a:ext>
            </a:extLst>
          </p:cNvPr>
          <p:cNvSpPr>
            <a:spLocks noGrp="1"/>
          </p:cNvSpPr>
          <p:nvPr>
            <p:ph idx="1"/>
          </p:nvPr>
        </p:nvSpPr>
        <p:spPr>
          <a:xfrm>
            <a:off x="769620" y="3849922"/>
            <a:ext cx="5894070" cy="2524284"/>
          </a:xfrm>
        </p:spPr>
        <p:txBody>
          <a:bodyPr>
            <a:normAutofit/>
          </a:bodyPr>
          <a:lstStyle/>
          <a:p>
            <a:r>
              <a:rPr lang="en-US" sz="1800" dirty="0">
                <a:latin typeface="Century Gothic" panose="020B0502020202020204" pitchFamily="34" charset="0"/>
              </a:rPr>
              <a:t>You can personalize your Smart Dashboard by adding which Quick Links you would like to appear on your Smart Dashboard. The links that are available depends on your web access rights granted by your administrator.</a:t>
            </a:r>
          </a:p>
          <a:p>
            <a:r>
              <a:rPr lang="en-US" sz="1800" dirty="0">
                <a:latin typeface="Century Gothic" panose="020B0502020202020204" pitchFamily="34" charset="0"/>
              </a:rPr>
              <a:t>To add a quick link, select the “+” on your Smart Dashboard, select the Quick Link you would like to add, and it will appear on your Dashboard.</a:t>
            </a:r>
          </a:p>
        </p:txBody>
      </p:sp>
      <p:pic>
        <p:nvPicPr>
          <p:cNvPr id="4" name="Picture 3">
            <a:extLst>
              <a:ext uri="{FF2B5EF4-FFF2-40B4-BE49-F238E27FC236}">
                <a16:creationId xmlns:a16="http://schemas.microsoft.com/office/drawing/2014/main" id="{AC5D230C-EE6A-4981-B85B-0CC14C559197}"/>
              </a:ext>
            </a:extLst>
          </p:cNvPr>
          <p:cNvPicPr>
            <a:picLocks noChangeAspect="1"/>
          </p:cNvPicPr>
          <p:nvPr/>
        </p:nvPicPr>
        <p:blipFill rotWithShape="1">
          <a:blip r:embed="rId3"/>
          <a:srcRect l="-1735" t="5641" r="5652"/>
          <a:stretch/>
        </p:blipFill>
        <p:spPr>
          <a:xfrm>
            <a:off x="7300419" y="3989070"/>
            <a:ext cx="4429125" cy="2103120"/>
          </a:xfrm>
          <a:prstGeom prst="rect">
            <a:avLst/>
          </a:prstGeom>
        </p:spPr>
      </p:pic>
      <p:sp>
        <p:nvSpPr>
          <p:cNvPr id="9" name="Title 1">
            <a:extLst>
              <a:ext uri="{FF2B5EF4-FFF2-40B4-BE49-F238E27FC236}">
                <a16:creationId xmlns:a16="http://schemas.microsoft.com/office/drawing/2014/main" id="{B52F228F-EBC6-4250-A8F8-2E5F6B313E4D}"/>
              </a:ext>
            </a:extLst>
          </p:cNvPr>
          <p:cNvSpPr txBox="1">
            <a:spLocks/>
          </p:cNvSpPr>
          <p:nvPr/>
        </p:nvSpPr>
        <p:spPr>
          <a:xfrm>
            <a:off x="628650" y="202381"/>
            <a:ext cx="10424161" cy="1507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NAVIGATING YOUR ACCOUNT: </a:t>
            </a:r>
          </a:p>
          <a:p>
            <a:r>
              <a:rPr lang="en-US" altLang="en-US" sz="4400" b="1" dirty="0">
                <a:solidFill>
                  <a:srgbClr val="025050"/>
                </a:solidFill>
                <a:latin typeface="Coniferous" panose="03020507050303030C05" pitchFamily="66" charset="0"/>
                <a:ea typeface="+mn-ea"/>
                <a:cs typeface="+mn-cs"/>
              </a:rPr>
              <a:t>The Smart </a:t>
            </a:r>
            <a:r>
              <a:rPr lang="en-US" altLang="en-US" b="1" dirty="0">
                <a:solidFill>
                  <a:srgbClr val="025050"/>
                </a:solidFill>
                <a:latin typeface="Coniferous" panose="03020507050303030C05" pitchFamily="66" charset="0"/>
                <a:ea typeface="+mn-ea"/>
                <a:cs typeface="+mn-cs"/>
              </a:rPr>
              <a:t>Dash</a:t>
            </a:r>
            <a:r>
              <a:rPr lang="en-US" altLang="en-US" sz="4400" b="1" dirty="0">
                <a:solidFill>
                  <a:srgbClr val="025050"/>
                </a:solidFill>
                <a:latin typeface="Coniferous" panose="03020507050303030C05" pitchFamily="66" charset="0"/>
                <a:ea typeface="+mn-ea"/>
                <a:cs typeface="+mn-cs"/>
              </a:rPr>
              <a:t>board – Adding Quick Links</a:t>
            </a:r>
            <a:endParaRPr lang="en-US" dirty="0">
              <a:solidFill>
                <a:srgbClr val="025050"/>
              </a:solidFill>
              <a:latin typeface="Coniferous" panose="03020507050303030C05" pitchFamily="66" charset="0"/>
            </a:endParaRPr>
          </a:p>
        </p:txBody>
      </p:sp>
      <p:pic>
        <p:nvPicPr>
          <p:cNvPr id="10" name="Picture 9">
            <a:extLst>
              <a:ext uri="{FF2B5EF4-FFF2-40B4-BE49-F238E27FC236}">
                <a16:creationId xmlns:a16="http://schemas.microsoft.com/office/drawing/2014/main" id="{721D001C-4730-4F7A-B028-490A0A3C5A6A}"/>
              </a:ext>
            </a:extLst>
          </p:cNvPr>
          <p:cNvPicPr>
            <a:picLocks noChangeAspect="1"/>
          </p:cNvPicPr>
          <p:nvPr/>
        </p:nvPicPr>
        <p:blipFill rotWithShape="1">
          <a:blip r:embed="rId4"/>
          <a:srcRect l="-1" t="4632" r="4400" b="4322"/>
          <a:stretch/>
        </p:blipFill>
        <p:spPr>
          <a:xfrm>
            <a:off x="1184910" y="1948070"/>
            <a:ext cx="473505" cy="1214552"/>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A5F52B7D-D61C-435F-9EB3-9A56C8ADF9CD}"/>
              </a:ext>
            </a:extLst>
          </p:cNvPr>
          <p:cNvSpPr txBox="1"/>
          <p:nvPr/>
        </p:nvSpPr>
        <p:spPr>
          <a:xfrm>
            <a:off x="2128394" y="2084749"/>
            <a:ext cx="7975442" cy="923330"/>
          </a:xfrm>
          <a:prstGeom prst="rect">
            <a:avLst/>
          </a:prstGeom>
          <a:noFill/>
        </p:spPr>
        <p:txBody>
          <a:bodyPr wrap="square">
            <a:spAutoFit/>
          </a:bodyPr>
          <a:lstStyle/>
          <a:p>
            <a:r>
              <a:rPr lang="en-US" sz="1800" dirty="0">
                <a:latin typeface="Century Gothic" panose="020B0502020202020204" pitchFamily="34" charset="0"/>
              </a:rPr>
              <a:t>On the left and the right of the screen you will see arrows, you can use these to toggle back and forth between</a:t>
            </a:r>
          </a:p>
          <a:p>
            <a:pPr algn="ctr"/>
            <a:r>
              <a:rPr lang="en-US" sz="1800" dirty="0">
                <a:latin typeface="Century Gothic" panose="020B0502020202020204" pitchFamily="34" charset="0"/>
              </a:rPr>
              <a:t> </a:t>
            </a:r>
            <a:r>
              <a:rPr lang="en-US" sz="1800" b="1" dirty="0">
                <a:latin typeface="Century Gothic" panose="020B0502020202020204" pitchFamily="34" charset="0"/>
              </a:rPr>
              <a:t>The Smart Dashboard </a:t>
            </a:r>
            <a:r>
              <a:rPr lang="en-US" sz="1800" dirty="0">
                <a:latin typeface="Century Gothic" panose="020B0502020202020204" pitchFamily="34" charset="0"/>
              </a:rPr>
              <a:t>and  </a:t>
            </a:r>
            <a:r>
              <a:rPr lang="en-US" sz="1800" b="1" dirty="0">
                <a:latin typeface="Century Gothic" panose="020B0502020202020204" pitchFamily="34" charset="0"/>
              </a:rPr>
              <a:t>The Classic View</a:t>
            </a:r>
            <a:r>
              <a:rPr lang="en-US" sz="1800" dirty="0">
                <a:latin typeface="Century Gothic" panose="020B0502020202020204" pitchFamily="34" charset="0"/>
              </a:rPr>
              <a:t>.</a:t>
            </a:r>
            <a:endParaRPr lang="en-US" dirty="0"/>
          </a:p>
        </p:txBody>
      </p:sp>
      <p:pic>
        <p:nvPicPr>
          <p:cNvPr id="13" name="Picture 12">
            <a:extLst>
              <a:ext uri="{FF2B5EF4-FFF2-40B4-BE49-F238E27FC236}">
                <a16:creationId xmlns:a16="http://schemas.microsoft.com/office/drawing/2014/main" id="{EFF9F39A-DF3B-4076-8551-5BA703D515B4}"/>
              </a:ext>
            </a:extLst>
          </p:cNvPr>
          <p:cNvPicPr>
            <a:picLocks noChangeAspect="1"/>
          </p:cNvPicPr>
          <p:nvPr/>
        </p:nvPicPr>
        <p:blipFill rotWithShape="1">
          <a:blip r:embed="rId4"/>
          <a:srcRect l="-1" t="4632" r="4400" b="4322"/>
          <a:stretch/>
        </p:blipFill>
        <p:spPr>
          <a:xfrm rot="10800000">
            <a:off x="10599446" y="1793527"/>
            <a:ext cx="473505" cy="12145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3773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2CCD99-3B6F-4CD3-BD2B-5B9F42D45142}"/>
              </a:ext>
            </a:extLst>
          </p:cNvPr>
          <p:cNvSpPr>
            <a:spLocks noGrp="1"/>
          </p:cNvSpPr>
          <p:nvPr>
            <p:ph idx="1"/>
          </p:nvPr>
        </p:nvSpPr>
        <p:spPr>
          <a:xfrm>
            <a:off x="628650" y="4663168"/>
            <a:ext cx="4346665" cy="1132114"/>
          </a:xfrm>
        </p:spPr>
        <p:txBody>
          <a:bodyPr>
            <a:normAutofit/>
          </a:bodyPr>
          <a:lstStyle/>
          <a:p>
            <a:pPr marL="0" indent="0">
              <a:buNone/>
            </a:pPr>
            <a:r>
              <a:rPr lang="en-US" sz="1800" dirty="0">
                <a:latin typeface="Century Gothic" panose="020B0502020202020204" pitchFamily="34" charset="0"/>
              </a:rPr>
              <a:t>Also, on the home page you will see a widget to your last pay statement. This widget will link you to your very last pay stub. </a:t>
            </a:r>
          </a:p>
        </p:txBody>
      </p:sp>
      <p:sp>
        <p:nvSpPr>
          <p:cNvPr id="9" name="Title 1">
            <a:extLst>
              <a:ext uri="{FF2B5EF4-FFF2-40B4-BE49-F238E27FC236}">
                <a16:creationId xmlns:a16="http://schemas.microsoft.com/office/drawing/2014/main" id="{B52F228F-EBC6-4250-A8F8-2E5F6B313E4D}"/>
              </a:ext>
            </a:extLst>
          </p:cNvPr>
          <p:cNvSpPr txBox="1">
            <a:spLocks/>
          </p:cNvSpPr>
          <p:nvPr/>
        </p:nvSpPr>
        <p:spPr>
          <a:xfrm>
            <a:off x="628650" y="202381"/>
            <a:ext cx="10424161" cy="1507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NAVIGATING YOUR ACCOUNT: </a:t>
            </a:r>
          </a:p>
          <a:p>
            <a:r>
              <a:rPr lang="en-US" altLang="en-US" sz="4400" b="1" dirty="0">
                <a:solidFill>
                  <a:srgbClr val="025050"/>
                </a:solidFill>
                <a:latin typeface="Coniferous" panose="03020507050303030C05" pitchFamily="66" charset="0"/>
                <a:ea typeface="+mn-ea"/>
                <a:cs typeface="+mn-cs"/>
              </a:rPr>
              <a:t>The Smart </a:t>
            </a:r>
            <a:r>
              <a:rPr lang="en-US" altLang="en-US" b="1" dirty="0">
                <a:solidFill>
                  <a:srgbClr val="025050"/>
                </a:solidFill>
                <a:latin typeface="Coniferous" panose="03020507050303030C05" pitchFamily="66" charset="0"/>
                <a:ea typeface="+mn-ea"/>
                <a:cs typeface="+mn-cs"/>
              </a:rPr>
              <a:t>Dash</a:t>
            </a:r>
            <a:r>
              <a:rPr lang="en-US" altLang="en-US" sz="4400" b="1" dirty="0">
                <a:solidFill>
                  <a:srgbClr val="025050"/>
                </a:solidFill>
                <a:latin typeface="Coniferous" panose="03020507050303030C05" pitchFamily="66" charset="0"/>
                <a:ea typeface="+mn-ea"/>
                <a:cs typeface="+mn-cs"/>
              </a:rPr>
              <a:t>board – inbox &amp; last pay widget</a:t>
            </a:r>
            <a:endParaRPr lang="en-US" dirty="0">
              <a:solidFill>
                <a:srgbClr val="025050"/>
              </a:solidFill>
              <a:latin typeface="Coniferous" panose="03020507050303030C05" pitchFamily="66" charset="0"/>
            </a:endParaRPr>
          </a:p>
        </p:txBody>
      </p:sp>
      <p:pic>
        <p:nvPicPr>
          <p:cNvPr id="5" name="Picture 4">
            <a:extLst>
              <a:ext uri="{FF2B5EF4-FFF2-40B4-BE49-F238E27FC236}">
                <a16:creationId xmlns:a16="http://schemas.microsoft.com/office/drawing/2014/main" id="{49A1614E-0CA8-41CC-A860-39A57533DA5B}"/>
              </a:ext>
            </a:extLst>
          </p:cNvPr>
          <p:cNvPicPr>
            <a:picLocks noChangeAspect="1"/>
          </p:cNvPicPr>
          <p:nvPr/>
        </p:nvPicPr>
        <p:blipFill>
          <a:blip r:embed="rId3"/>
          <a:stretch>
            <a:fillRect/>
          </a:stretch>
        </p:blipFill>
        <p:spPr>
          <a:xfrm>
            <a:off x="759279" y="1861457"/>
            <a:ext cx="3638550" cy="2362200"/>
          </a:xfrm>
          <a:prstGeom prst="rect">
            <a:avLst/>
          </a:prstGeom>
        </p:spPr>
      </p:pic>
      <p:pic>
        <p:nvPicPr>
          <p:cNvPr id="7" name="Picture 6">
            <a:extLst>
              <a:ext uri="{FF2B5EF4-FFF2-40B4-BE49-F238E27FC236}">
                <a16:creationId xmlns:a16="http://schemas.microsoft.com/office/drawing/2014/main" id="{A6EA188C-2F55-4696-BCE1-3872C7BC310C}"/>
              </a:ext>
            </a:extLst>
          </p:cNvPr>
          <p:cNvPicPr>
            <a:picLocks noChangeAspect="1"/>
          </p:cNvPicPr>
          <p:nvPr/>
        </p:nvPicPr>
        <p:blipFill>
          <a:blip r:embed="rId4"/>
          <a:stretch>
            <a:fillRect/>
          </a:stretch>
        </p:blipFill>
        <p:spPr>
          <a:xfrm>
            <a:off x="6019800" y="1628775"/>
            <a:ext cx="5543550" cy="3600450"/>
          </a:xfrm>
          <a:prstGeom prst="rect">
            <a:avLst/>
          </a:prstGeom>
        </p:spPr>
      </p:pic>
      <p:sp>
        <p:nvSpPr>
          <p:cNvPr id="14" name="Content Placeholder 2">
            <a:extLst>
              <a:ext uri="{FF2B5EF4-FFF2-40B4-BE49-F238E27FC236}">
                <a16:creationId xmlns:a16="http://schemas.microsoft.com/office/drawing/2014/main" id="{CAD6AE4B-7AAD-41A5-ABEA-0944A9BFCE2D}"/>
              </a:ext>
            </a:extLst>
          </p:cNvPr>
          <p:cNvSpPr txBox="1">
            <a:spLocks/>
          </p:cNvSpPr>
          <p:nvPr/>
        </p:nvSpPr>
        <p:spPr>
          <a:xfrm>
            <a:off x="6096000" y="5392511"/>
            <a:ext cx="5366657" cy="1132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entury Gothic" panose="020B0502020202020204" pitchFamily="34" charset="0"/>
              </a:rPr>
              <a:t>The inbox will notify you of any action items that you might need to take, such as accepting new handbook, policies, or reading internal announcements</a:t>
            </a:r>
          </a:p>
        </p:txBody>
      </p:sp>
    </p:spTree>
    <p:extLst>
      <p:ext uri="{BB962C8B-B14F-4D97-AF65-F5344CB8AC3E}">
        <p14:creationId xmlns:p14="http://schemas.microsoft.com/office/powerpoint/2010/main" val="235641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16EF7A8-634A-456E-9A8A-9C1849A0639B}"/>
              </a:ext>
            </a:extLst>
          </p:cNvPr>
          <p:cNvPicPr>
            <a:picLocks noChangeAspect="1"/>
          </p:cNvPicPr>
          <p:nvPr/>
        </p:nvPicPr>
        <p:blipFill>
          <a:blip r:embed="rId3"/>
          <a:stretch>
            <a:fillRect/>
          </a:stretch>
        </p:blipFill>
        <p:spPr>
          <a:xfrm>
            <a:off x="-1" y="-59267"/>
            <a:ext cx="3654879" cy="6632530"/>
          </a:xfrm>
          <a:prstGeom prst="rect">
            <a:avLst/>
          </a:prstGeom>
        </p:spPr>
      </p:pic>
      <p:sp>
        <p:nvSpPr>
          <p:cNvPr id="4" name="Title 1">
            <a:extLst>
              <a:ext uri="{FF2B5EF4-FFF2-40B4-BE49-F238E27FC236}">
                <a16:creationId xmlns:a16="http://schemas.microsoft.com/office/drawing/2014/main" id="{BAD2F395-8140-462C-A3C7-8C232B2DAAE7}"/>
              </a:ext>
            </a:extLst>
          </p:cNvPr>
          <p:cNvSpPr txBox="1">
            <a:spLocks/>
          </p:cNvSpPr>
          <p:nvPr/>
        </p:nvSpPr>
        <p:spPr>
          <a:xfrm>
            <a:off x="3758896" y="147138"/>
            <a:ext cx="7176408" cy="1507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NAVIGATING YOUR ACCOUNT: </a:t>
            </a:r>
          </a:p>
          <a:p>
            <a:r>
              <a:rPr lang="en-US" altLang="en-US" b="1" dirty="0">
                <a:solidFill>
                  <a:srgbClr val="FF0000"/>
                </a:solidFill>
                <a:latin typeface="Coniferous" panose="03020507050303030C05" pitchFamily="66" charset="0"/>
                <a:ea typeface="+mn-ea"/>
                <a:cs typeface="+mn-cs"/>
                <a:sym typeface="Webdings" panose="05030102010509060703" pitchFamily="18" charset="2"/>
              </a:rPr>
              <a:t>         </a:t>
            </a:r>
            <a:r>
              <a:rPr lang="en-US" altLang="en-US" sz="4400" b="1" dirty="0">
                <a:solidFill>
                  <a:srgbClr val="025050"/>
                </a:solidFill>
                <a:latin typeface="Coniferous" panose="03020507050303030C05" pitchFamily="66" charset="0"/>
                <a:ea typeface="+mn-ea"/>
                <a:cs typeface="+mn-cs"/>
              </a:rPr>
              <a:t>Favorites Menu</a:t>
            </a:r>
            <a:endParaRPr lang="en-US" dirty="0">
              <a:solidFill>
                <a:srgbClr val="025050"/>
              </a:solidFill>
              <a:latin typeface="Coniferous" panose="03020507050303030C05" pitchFamily="66" charset="0"/>
            </a:endParaRPr>
          </a:p>
        </p:txBody>
      </p:sp>
      <p:sp>
        <p:nvSpPr>
          <p:cNvPr id="6" name="TextBox 5">
            <a:extLst>
              <a:ext uri="{FF2B5EF4-FFF2-40B4-BE49-F238E27FC236}">
                <a16:creationId xmlns:a16="http://schemas.microsoft.com/office/drawing/2014/main" id="{B6B9E801-DA22-4C5C-B78F-4E3C254EDF29}"/>
              </a:ext>
            </a:extLst>
          </p:cNvPr>
          <p:cNvSpPr txBox="1"/>
          <p:nvPr/>
        </p:nvSpPr>
        <p:spPr>
          <a:xfrm>
            <a:off x="3871085" y="1629314"/>
            <a:ext cx="7176407" cy="923330"/>
          </a:xfrm>
          <a:prstGeom prst="rect">
            <a:avLst/>
          </a:prstGeom>
          <a:noFill/>
        </p:spPr>
        <p:txBody>
          <a:bodyPr wrap="square">
            <a:spAutoFit/>
          </a:bodyPr>
          <a:lstStyle/>
          <a:p>
            <a:r>
              <a:rPr lang="en-US" dirty="0">
                <a:latin typeface="Century Gothic" panose="020B0502020202020204" pitchFamily="34" charset="0"/>
              </a:rPr>
              <a:t>You can access your Favorites section by clicking on the heart you’ll find all the items that you’ve marked as your Favorites. This menu is customizable. </a:t>
            </a:r>
          </a:p>
        </p:txBody>
      </p:sp>
      <p:pic>
        <p:nvPicPr>
          <p:cNvPr id="2050" name="Picture 2" descr="Free Little Heart Cliparts, Download Free Clip Art, Free Clip Art on  Clipart Library">
            <a:extLst>
              <a:ext uri="{FF2B5EF4-FFF2-40B4-BE49-F238E27FC236}">
                <a16:creationId xmlns:a16="http://schemas.microsoft.com/office/drawing/2014/main" id="{51485260-C66C-4BF9-9E32-FF8BC5B897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917" y="878416"/>
            <a:ext cx="793750" cy="6746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Little Heart Cliparts, Download Free Clip Art, Free Clip Art on  Clipart Library">
            <a:extLst>
              <a:ext uri="{FF2B5EF4-FFF2-40B4-BE49-F238E27FC236}">
                <a16:creationId xmlns:a16="http://schemas.microsoft.com/office/drawing/2014/main" id="{2D2922D7-0BA1-4333-B720-388705FDA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183" y="929215"/>
            <a:ext cx="333063" cy="28310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6797CBB-C069-4FBF-9819-577A05DAA546}"/>
              </a:ext>
            </a:extLst>
          </p:cNvPr>
          <p:cNvSpPr/>
          <p:nvPr/>
        </p:nvSpPr>
        <p:spPr>
          <a:xfrm>
            <a:off x="1803399" y="760011"/>
            <a:ext cx="1236133" cy="5777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752A74C0-0FEA-475D-B2E4-2FB2E8071741}"/>
              </a:ext>
            </a:extLst>
          </p:cNvPr>
          <p:cNvCxnSpPr>
            <a:cxnSpLocks/>
          </p:cNvCxnSpPr>
          <p:nvPr/>
        </p:nvCxnSpPr>
        <p:spPr>
          <a:xfrm flipH="1">
            <a:off x="778933" y="40305"/>
            <a:ext cx="920448" cy="83811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a:extLst>
              <a:ext uri="{FF2B5EF4-FFF2-40B4-BE49-F238E27FC236}">
                <a16:creationId xmlns:a16="http://schemas.microsoft.com/office/drawing/2014/main" id="{0157F46D-1AFC-4B0D-A298-404CC842E327}"/>
              </a:ext>
            </a:extLst>
          </p:cNvPr>
          <p:cNvCxnSpPr>
            <a:cxnSpLocks/>
          </p:cNvCxnSpPr>
          <p:nvPr/>
        </p:nvCxnSpPr>
        <p:spPr>
          <a:xfrm flipH="1">
            <a:off x="2421465" y="3711602"/>
            <a:ext cx="1532468"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pic>
        <p:nvPicPr>
          <p:cNvPr id="28" name="Picture 27">
            <a:extLst>
              <a:ext uri="{FF2B5EF4-FFF2-40B4-BE49-F238E27FC236}">
                <a16:creationId xmlns:a16="http://schemas.microsoft.com/office/drawing/2014/main" id="{F482D7C0-6FE7-4C7A-9A2F-536F592F3590}"/>
              </a:ext>
            </a:extLst>
          </p:cNvPr>
          <p:cNvPicPr>
            <a:picLocks noChangeAspect="1"/>
          </p:cNvPicPr>
          <p:nvPr/>
        </p:nvPicPr>
        <p:blipFill>
          <a:blip r:embed="rId5"/>
          <a:stretch>
            <a:fillRect/>
          </a:stretch>
        </p:blipFill>
        <p:spPr>
          <a:xfrm>
            <a:off x="5258099" y="2848187"/>
            <a:ext cx="5110903" cy="3629872"/>
          </a:xfrm>
          <a:prstGeom prst="rect">
            <a:avLst/>
          </a:prstGeom>
        </p:spPr>
      </p:pic>
    </p:spTree>
    <p:extLst>
      <p:ext uri="{BB962C8B-B14F-4D97-AF65-F5344CB8AC3E}">
        <p14:creationId xmlns:p14="http://schemas.microsoft.com/office/powerpoint/2010/main" val="282858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65DF81-85CA-4A67-B001-B79F1FEBAD70}"/>
              </a:ext>
            </a:extLst>
          </p:cNvPr>
          <p:cNvPicPr>
            <a:picLocks noChangeAspect="1"/>
          </p:cNvPicPr>
          <p:nvPr/>
        </p:nvPicPr>
        <p:blipFill>
          <a:blip r:embed="rId3"/>
          <a:stretch>
            <a:fillRect/>
          </a:stretch>
        </p:blipFill>
        <p:spPr>
          <a:xfrm>
            <a:off x="0" y="0"/>
            <a:ext cx="3533614" cy="6905630"/>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E9F67D1C-F6B3-49A4-9D4C-CC2DBA9BD5E7}"/>
              </a:ext>
            </a:extLst>
          </p:cNvPr>
          <p:cNvSpPr txBox="1">
            <a:spLocks/>
          </p:cNvSpPr>
          <p:nvPr/>
        </p:nvSpPr>
        <p:spPr>
          <a:xfrm>
            <a:off x="3654879" y="158838"/>
            <a:ext cx="7176408" cy="1507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NAVIGATING YOUR ACCOUNT: </a:t>
            </a:r>
          </a:p>
          <a:p>
            <a:r>
              <a:rPr lang="en-US" altLang="en-US" sz="4400" b="1" dirty="0">
                <a:solidFill>
                  <a:srgbClr val="025050"/>
                </a:solidFill>
                <a:latin typeface="Coniferous" panose="03020507050303030C05" pitchFamily="66" charset="0"/>
                <a:ea typeface="+mn-ea"/>
                <a:cs typeface="+mn-cs"/>
              </a:rPr>
              <a:t>Personal</a:t>
            </a:r>
            <a:endParaRPr lang="en-US" dirty="0">
              <a:solidFill>
                <a:srgbClr val="025050"/>
              </a:solidFill>
              <a:latin typeface="Coniferous" panose="03020507050303030C05" pitchFamily="66" charset="0"/>
            </a:endParaRPr>
          </a:p>
        </p:txBody>
      </p:sp>
      <p:sp>
        <p:nvSpPr>
          <p:cNvPr id="6" name="Content Placeholder 2">
            <a:extLst>
              <a:ext uri="{FF2B5EF4-FFF2-40B4-BE49-F238E27FC236}">
                <a16:creationId xmlns:a16="http://schemas.microsoft.com/office/drawing/2014/main" id="{DB81C395-D838-4CB3-BB15-9BD0E17EC6BC}"/>
              </a:ext>
            </a:extLst>
          </p:cNvPr>
          <p:cNvSpPr>
            <a:spLocks noGrp="1"/>
          </p:cNvSpPr>
          <p:nvPr>
            <p:ph idx="1"/>
          </p:nvPr>
        </p:nvSpPr>
        <p:spPr>
          <a:xfrm>
            <a:off x="3872047" y="1666044"/>
            <a:ext cx="8058695" cy="4930699"/>
          </a:xfrm>
        </p:spPr>
        <p:txBody>
          <a:bodyPr>
            <a:noAutofit/>
          </a:bodyPr>
          <a:lstStyle/>
          <a:p>
            <a:r>
              <a:rPr lang="en-US" sz="2000" b="1" dirty="0">
                <a:latin typeface="Century Gothic" panose="020B0502020202020204" pitchFamily="34" charset="0"/>
              </a:rPr>
              <a:t>Employee Summary </a:t>
            </a:r>
            <a:r>
              <a:rPr lang="en-US" sz="2000" dirty="0">
                <a:latin typeface="Century Gothic" panose="020B0502020202020204" pitchFamily="34" charset="0"/>
              </a:rPr>
              <a:t>– This feature shows you personal demographic information, date of hire, job title, time in service, supervisor etc.  </a:t>
            </a:r>
            <a:r>
              <a:rPr lang="en-US" sz="2000" b="1" u="sng" dirty="0">
                <a:solidFill>
                  <a:srgbClr val="FF6600"/>
                </a:solidFill>
                <a:latin typeface="Century Gothic" panose="020B0502020202020204" pitchFamily="34" charset="0"/>
              </a:rPr>
              <a:t>Non-exempt – Time clock pin</a:t>
            </a:r>
          </a:p>
          <a:p>
            <a:r>
              <a:rPr lang="en-US" sz="2000" b="1" dirty="0">
                <a:latin typeface="Century Gothic" panose="020B0502020202020204" pitchFamily="34" charset="0"/>
              </a:rPr>
              <a:t>Name, Address, and Telephone number </a:t>
            </a:r>
            <a:r>
              <a:rPr lang="en-US" sz="2000" dirty="0">
                <a:latin typeface="Century Gothic" panose="020B0502020202020204" pitchFamily="34" charset="0"/>
              </a:rPr>
              <a:t>– you can make edits to this Data. Does go to HR for approval. </a:t>
            </a:r>
          </a:p>
          <a:p>
            <a:r>
              <a:rPr lang="en-US" sz="2000" b="1" dirty="0">
                <a:latin typeface="Century Gothic" panose="020B0502020202020204" pitchFamily="34" charset="0"/>
              </a:rPr>
              <a:t>Status/Key Dates </a:t>
            </a:r>
            <a:r>
              <a:rPr lang="en-US" sz="2000" dirty="0">
                <a:latin typeface="Century Gothic" panose="020B0502020202020204" pitchFamily="34" charset="0"/>
              </a:rPr>
              <a:t>– this shows you important dates such hire, rehire, retirement, etc.</a:t>
            </a:r>
          </a:p>
          <a:p>
            <a:r>
              <a:rPr lang="en-US" sz="2000" b="1" dirty="0">
                <a:latin typeface="Century Gothic" panose="020B0502020202020204" pitchFamily="34" charset="0"/>
              </a:rPr>
              <a:t>Emergency contacts</a:t>
            </a:r>
            <a:r>
              <a:rPr lang="en-US" sz="2000" dirty="0">
                <a:latin typeface="Century Gothic" panose="020B0502020202020204" pitchFamily="34" charset="0"/>
              </a:rPr>
              <a:t>- can be added/updated here.</a:t>
            </a:r>
          </a:p>
          <a:p>
            <a:r>
              <a:rPr lang="en-US" sz="2000" b="1" dirty="0">
                <a:latin typeface="Century Gothic" panose="020B0502020202020204" pitchFamily="34" charset="0"/>
              </a:rPr>
              <a:t>Property</a:t>
            </a:r>
            <a:r>
              <a:rPr lang="en-US" sz="2000" dirty="0">
                <a:latin typeface="Century Gothic" panose="020B0502020202020204" pitchFamily="34" charset="0"/>
              </a:rPr>
              <a:t> – in time IT and accounting will be able to provide your company property inventory such as equipment and credit cards.</a:t>
            </a:r>
          </a:p>
          <a:p>
            <a:r>
              <a:rPr lang="en-US" sz="2000" b="1" dirty="0">
                <a:latin typeface="Century Gothic" panose="020B0502020202020204" pitchFamily="34" charset="0"/>
              </a:rPr>
              <a:t>Private Info </a:t>
            </a:r>
            <a:r>
              <a:rPr lang="en-US" sz="2000" dirty="0">
                <a:latin typeface="Century Gothic" panose="020B0502020202020204" pitchFamily="34" charset="0"/>
              </a:rPr>
              <a:t>– only visible to you, this is where your social, dob, i-9 and EEOC, disability and vet status. </a:t>
            </a:r>
          </a:p>
          <a:p>
            <a:r>
              <a:rPr lang="en-US" sz="2000" dirty="0">
                <a:latin typeface="Century Gothic" panose="020B0502020202020204" pitchFamily="34" charset="0"/>
              </a:rPr>
              <a:t> </a:t>
            </a:r>
            <a:r>
              <a:rPr lang="en-US" sz="2000" b="1" dirty="0">
                <a:latin typeface="Century Gothic" panose="020B0502020202020204" pitchFamily="34" charset="0"/>
              </a:rPr>
              <a:t>Identification documents </a:t>
            </a:r>
            <a:r>
              <a:rPr lang="en-US" sz="2000" dirty="0">
                <a:latin typeface="Century Gothic" panose="020B0502020202020204" pitchFamily="34" charset="0"/>
              </a:rPr>
              <a:t>– can be housed here for new hires. </a:t>
            </a:r>
          </a:p>
        </p:txBody>
      </p:sp>
      <p:sp>
        <p:nvSpPr>
          <p:cNvPr id="3" name="Rectangle 2">
            <a:extLst>
              <a:ext uri="{FF2B5EF4-FFF2-40B4-BE49-F238E27FC236}">
                <a16:creationId xmlns:a16="http://schemas.microsoft.com/office/drawing/2014/main" id="{5EE1B986-6966-41EF-8109-9B10864E7301}"/>
              </a:ext>
            </a:extLst>
          </p:cNvPr>
          <p:cNvSpPr/>
          <p:nvPr/>
        </p:nvSpPr>
        <p:spPr>
          <a:xfrm>
            <a:off x="446314" y="2895600"/>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914206F-DB7D-41A0-ABD9-56D10F039C45}"/>
              </a:ext>
            </a:extLst>
          </p:cNvPr>
          <p:cNvSpPr/>
          <p:nvPr/>
        </p:nvSpPr>
        <p:spPr>
          <a:xfrm>
            <a:off x="446313" y="3456215"/>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522925C-4DE5-4F15-8EC9-F709D71026B2}"/>
              </a:ext>
            </a:extLst>
          </p:cNvPr>
          <p:cNvSpPr/>
          <p:nvPr/>
        </p:nvSpPr>
        <p:spPr>
          <a:xfrm>
            <a:off x="446312" y="4006208"/>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B958008-B2D2-42D5-B778-E66B6048B998}"/>
              </a:ext>
            </a:extLst>
          </p:cNvPr>
          <p:cNvSpPr/>
          <p:nvPr/>
        </p:nvSpPr>
        <p:spPr>
          <a:xfrm>
            <a:off x="446312" y="4610367"/>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BFB329A-E19E-4F71-A2B1-0EEA63553D08}"/>
              </a:ext>
            </a:extLst>
          </p:cNvPr>
          <p:cNvSpPr/>
          <p:nvPr/>
        </p:nvSpPr>
        <p:spPr>
          <a:xfrm>
            <a:off x="446311" y="5214526"/>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F887FA1-D867-4CF2-A1C2-B8B905A3175F}"/>
              </a:ext>
            </a:extLst>
          </p:cNvPr>
          <p:cNvSpPr/>
          <p:nvPr/>
        </p:nvSpPr>
        <p:spPr>
          <a:xfrm>
            <a:off x="446311" y="5791200"/>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6942CC6-E0E7-49EE-8E23-793FDBE80671}"/>
              </a:ext>
            </a:extLst>
          </p:cNvPr>
          <p:cNvSpPr/>
          <p:nvPr/>
        </p:nvSpPr>
        <p:spPr>
          <a:xfrm>
            <a:off x="446311" y="6351815"/>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03B6E7-00F4-4E85-B6D2-A0BAB1E24629}"/>
              </a:ext>
            </a:extLst>
          </p:cNvPr>
          <p:cNvSpPr/>
          <p:nvPr/>
        </p:nvSpPr>
        <p:spPr>
          <a:xfrm>
            <a:off x="185057" y="2318658"/>
            <a:ext cx="1175657" cy="327103"/>
          </a:xfrm>
          <a:prstGeom prst="rect">
            <a:avLst/>
          </a:prstGeom>
          <a:solidFill>
            <a:schemeClr val="accent4">
              <a:alpha val="4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53D5850C-65EB-4FD3-A635-B2B3A8E6C3C7}"/>
              </a:ext>
            </a:extLst>
          </p:cNvPr>
          <p:cNvSpPr/>
          <p:nvPr/>
        </p:nvSpPr>
        <p:spPr>
          <a:xfrm>
            <a:off x="3827528" y="2645761"/>
            <a:ext cx="304800" cy="283029"/>
          </a:xfrm>
          <a:prstGeom prst="star5">
            <a:avLst/>
          </a:prstGeom>
          <a:solidFill>
            <a:srgbClr val="02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09ADFD42-A978-4D4E-8CC6-685DD5C019F8}"/>
              </a:ext>
            </a:extLst>
          </p:cNvPr>
          <p:cNvSpPr/>
          <p:nvPr/>
        </p:nvSpPr>
        <p:spPr>
          <a:xfrm>
            <a:off x="3823285" y="3989878"/>
            <a:ext cx="304800" cy="283029"/>
          </a:xfrm>
          <a:prstGeom prst="star5">
            <a:avLst>
              <a:gd name="adj" fmla="val 19098"/>
              <a:gd name="hf" fmla="val 105146"/>
              <a:gd name="vf" fmla="val 110557"/>
            </a:avLst>
          </a:prstGeom>
          <a:solidFill>
            <a:srgbClr val="02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AABE442-3C9A-4346-8F77-85E242FDFACA}"/>
              </a:ext>
            </a:extLst>
          </p:cNvPr>
          <p:cNvCxnSpPr>
            <a:cxnSpLocks/>
          </p:cNvCxnSpPr>
          <p:nvPr/>
        </p:nvCxnSpPr>
        <p:spPr>
          <a:xfrm>
            <a:off x="2639631" y="146956"/>
            <a:ext cx="0" cy="765485"/>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1649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additive="base">
                                        <p:cTn id="5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anim calcmode="lin" valueType="num">
                                      <p:cBhvr additive="base">
                                        <p:cTn id="5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61" presetID="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B384C-DBD0-472D-8E57-AEEBAFBCBE3E}"/>
              </a:ext>
            </a:extLst>
          </p:cNvPr>
          <p:cNvSpPr>
            <a:spLocks noGrp="1"/>
          </p:cNvSpPr>
          <p:nvPr>
            <p:ph type="title"/>
          </p:nvPr>
        </p:nvSpPr>
        <p:spPr/>
        <p:txBody>
          <a:bodyPr/>
          <a:lstStyle/>
          <a:p>
            <a:r>
              <a:rPr lang="en-US" altLang="en-US" dirty="0">
                <a:solidFill>
                  <a:srgbClr val="33CDBA"/>
                </a:solidFill>
                <a:latin typeface="Coniferous" panose="03020507050303030C05" pitchFamily="66" charset="0"/>
                <a:ea typeface="+mn-ea"/>
                <a:cs typeface="+mn-cs"/>
              </a:rPr>
              <a:t>HOW TO: </a:t>
            </a:r>
            <a:r>
              <a:rPr lang="en-US" altLang="en-US" sz="4400" b="1" dirty="0">
                <a:solidFill>
                  <a:srgbClr val="025050"/>
                </a:solidFill>
                <a:latin typeface="Coniferous" panose="03020507050303030C05" pitchFamily="66" charset="0"/>
                <a:ea typeface="+mn-ea"/>
                <a:cs typeface="+mn-cs"/>
              </a:rPr>
              <a:t>Update Personal Information</a:t>
            </a:r>
            <a:br>
              <a:rPr lang="en-US" altLang="en-US" sz="4400" b="1" dirty="0">
                <a:solidFill>
                  <a:srgbClr val="025050"/>
                </a:solidFill>
                <a:latin typeface="Coniferous" panose="03020507050303030C05" pitchFamily="66" charset="0"/>
                <a:ea typeface="+mn-ea"/>
                <a:cs typeface="+mn-cs"/>
              </a:rPr>
            </a:br>
            <a:r>
              <a:rPr lang="en-US" sz="4400" b="1" dirty="0">
                <a:solidFill>
                  <a:srgbClr val="FFC000"/>
                </a:solidFill>
                <a:latin typeface="Coniferous" panose="03020507050303030C05" pitchFamily="66" charset="0"/>
              </a:rPr>
              <a:t>Personal &gt;&gt; </a:t>
            </a:r>
            <a:r>
              <a:rPr lang="en-US" sz="4400" b="1" dirty="0" err="1">
                <a:solidFill>
                  <a:srgbClr val="FFC000"/>
                </a:solidFill>
                <a:latin typeface="Coniferous" panose="03020507050303030C05" pitchFamily="66" charset="0"/>
              </a:rPr>
              <a:t>Name,Address</a:t>
            </a:r>
            <a:r>
              <a:rPr lang="en-US" sz="4400" b="1" dirty="0">
                <a:solidFill>
                  <a:srgbClr val="FFC000"/>
                </a:solidFill>
                <a:latin typeface="Coniferous" panose="03020507050303030C05" pitchFamily="66" charset="0"/>
              </a:rPr>
              <a:t> and Telephone</a:t>
            </a:r>
            <a:endParaRPr lang="en-US" dirty="0">
              <a:solidFill>
                <a:srgbClr val="025050"/>
              </a:solidFill>
              <a:latin typeface="Coniferous" panose="03020507050303030C05" pitchFamily="66" charset="0"/>
            </a:endParaRPr>
          </a:p>
        </p:txBody>
      </p:sp>
      <p:sp>
        <p:nvSpPr>
          <p:cNvPr id="3" name="Content Placeholder 2">
            <a:extLst>
              <a:ext uri="{FF2B5EF4-FFF2-40B4-BE49-F238E27FC236}">
                <a16:creationId xmlns:a16="http://schemas.microsoft.com/office/drawing/2014/main" id="{F5DEE797-B3BF-4BC7-B04C-DCC50F9FDF81}"/>
              </a:ext>
            </a:extLst>
          </p:cNvPr>
          <p:cNvSpPr>
            <a:spLocks noGrp="1"/>
          </p:cNvSpPr>
          <p:nvPr>
            <p:ph idx="1"/>
          </p:nvPr>
        </p:nvSpPr>
        <p:spPr/>
        <p:txBody>
          <a:bodyPr>
            <a:normAutofit fontScale="92500" lnSpcReduction="10000"/>
          </a:bodyPr>
          <a:lstStyle/>
          <a:p>
            <a:r>
              <a:rPr lang="en-US" altLang="en-US" sz="2600" dirty="0">
                <a:latin typeface="Century Gothic" panose="020B0502020202020204" pitchFamily="34" charset="0"/>
              </a:rPr>
              <a:t>Personal information can be edited by clicking on the</a:t>
            </a:r>
            <a:r>
              <a:rPr lang="en-US" altLang="en-US" sz="2600" b="1" dirty="0">
                <a:latin typeface="Century Gothic" panose="020B0502020202020204" pitchFamily="34" charset="0"/>
              </a:rPr>
              <a:t> Edit </a:t>
            </a:r>
            <a:r>
              <a:rPr lang="en-US" altLang="en-US" sz="2600" dirty="0">
                <a:latin typeface="Century Gothic" panose="020B0502020202020204" pitchFamily="34" charset="0"/>
              </a:rPr>
              <a:t>button on the top-right corner of  the Personal tab</a:t>
            </a:r>
            <a:r>
              <a:rPr lang="en-US" altLang="en-US" sz="2600" b="1" dirty="0">
                <a:latin typeface="Century Gothic" panose="020B0502020202020204" pitchFamily="34" charset="0"/>
              </a:rPr>
              <a:t>. </a:t>
            </a:r>
            <a:r>
              <a:rPr lang="en-US" altLang="en-US" sz="2600" dirty="0">
                <a:latin typeface="Century Gothic" panose="020B0502020202020204" pitchFamily="34" charset="0"/>
              </a:rPr>
              <a:t>Simply select the button and follow the instructions. </a:t>
            </a:r>
          </a:p>
          <a:p>
            <a:endParaRPr lang="en-US" altLang="en-US" sz="2600" dirty="0">
              <a:latin typeface="Century Gothic" panose="020B0502020202020204" pitchFamily="34" charset="0"/>
            </a:endParaRPr>
          </a:p>
          <a:p>
            <a:endParaRPr lang="en-US" altLang="en-US" sz="2600" dirty="0">
              <a:latin typeface="Century Gothic" panose="020B0502020202020204" pitchFamily="34" charset="0"/>
            </a:endParaRPr>
          </a:p>
          <a:p>
            <a:endParaRPr lang="en-US" altLang="en-US" sz="2600" dirty="0">
              <a:latin typeface="Century Gothic" panose="020B0502020202020204" pitchFamily="34" charset="0"/>
            </a:endParaRPr>
          </a:p>
          <a:p>
            <a:endParaRPr lang="en-US" altLang="en-US" sz="2600" dirty="0">
              <a:latin typeface="Century Gothic" panose="020B0502020202020204" pitchFamily="34" charset="0"/>
            </a:endParaRPr>
          </a:p>
          <a:p>
            <a:endParaRPr lang="en-US" altLang="en-US" sz="2600" dirty="0">
              <a:latin typeface="Century Gothic" panose="020B0502020202020204" pitchFamily="34" charset="0"/>
            </a:endParaRPr>
          </a:p>
          <a:p>
            <a:r>
              <a:rPr lang="en-US" sz="2600" b="1" dirty="0">
                <a:solidFill>
                  <a:srgbClr val="00B050"/>
                </a:solidFill>
                <a:latin typeface="Century Gothic" panose="020B0502020202020204" pitchFamily="34" charset="0"/>
              </a:rPr>
              <a:t>Note: </a:t>
            </a:r>
            <a:r>
              <a:rPr lang="en-US" altLang="en-US" sz="2600" dirty="0">
                <a:solidFill>
                  <a:srgbClr val="00B050"/>
                </a:solidFill>
                <a:latin typeface="Century Gothic" panose="020B0502020202020204" pitchFamily="34" charset="0"/>
              </a:rPr>
              <a:t>Any information you have been given permission to change will display an “Edit” button at the top right. Simply select the button and follow the instructions.</a:t>
            </a:r>
          </a:p>
          <a:p>
            <a:endParaRPr lang="en-US" altLang="en-US" sz="2800" dirty="0"/>
          </a:p>
          <a:p>
            <a:endParaRPr lang="en-US" dirty="0"/>
          </a:p>
        </p:txBody>
      </p:sp>
      <p:pic>
        <p:nvPicPr>
          <p:cNvPr id="5" name="Picture 10">
            <a:extLst>
              <a:ext uri="{FF2B5EF4-FFF2-40B4-BE49-F238E27FC236}">
                <a16:creationId xmlns:a16="http://schemas.microsoft.com/office/drawing/2014/main" id="{66F810D6-D1A2-4D91-AD98-55F9065254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8360" y="2776949"/>
            <a:ext cx="9095279" cy="212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604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FE9500-8921-4081-8BD4-3435904114D2}"/>
              </a:ext>
            </a:extLst>
          </p:cNvPr>
          <p:cNvSpPr>
            <a:spLocks noGrp="1"/>
          </p:cNvSpPr>
          <p:nvPr>
            <p:ph idx="1"/>
          </p:nvPr>
        </p:nvSpPr>
        <p:spPr>
          <a:xfrm>
            <a:off x="452072" y="1773237"/>
            <a:ext cx="11123428" cy="4637087"/>
          </a:xfrm>
        </p:spPr>
        <p:txBody>
          <a:bodyPr>
            <a:normAutofit/>
          </a:bodyPr>
          <a:lstStyle/>
          <a:p>
            <a:pPr fontAlgn="auto">
              <a:spcAft>
                <a:spcPts val="0"/>
              </a:spcAft>
              <a:buFont typeface="Arial"/>
              <a:buChar char="•"/>
              <a:defRPr/>
            </a:pPr>
            <a:r>
              <a:rPr lang="en-US" sz="2400" dirty="0">
                <a:latin typeface="Century Gothic" panose="020B0502020202020204" pitchFamily="34" charset="0"/>
              </a:rPr>
              <a:t>Select the </a:t>
            </a:r>
            <a:r>
              <a:rPr lang="en-US" sz="2400" b="1" dirty="0">
                <a:latin typeface="Century Gothic" panose="020B0502020202020204" pitchFamily="34" charset="0"/>
              </a:rPr>
              <a:t>+ </a:t>
            </a:r>
            <a:r>
              <a:rPr lang="en-US" sz="2400" dirty="0">
                <a:latin typeface="Century Gothic" panose="020B0502020202020204" pitchFamily="34" charset="0"/>
              </a:rPr>
              <a:t>button on the Personal/Contacts screen to add a new contact.</a:t>
            </a:r>
          </a:p>
          <a:p>
            <a:pPr fontAlgn="auto">
              <a:spcAft>
                <a:spcPts val="0"/>
              </a:spcAft>
              <a:buFont typeface="Arial"/>
              <a:buChar char="•"/>
              <a:defRPr/>
            </a:pPr>
            <a:r>
              <a:rPr lang="en-US" sz="2400" dirty="0">
                <a:latin typeface="Century Gothic" panose="020B0502020202020204" pitchFamily="34" charset="0"/>
              </a:rPr>
              <a:t>Select the name of a current contact to update it.</a:t>
            </a:r>
          </a:p>
          <a:p>
            <a:pPr fontAlgn="auto">
              <a:spcAft>
                <a:spcPts val="0"/>
              </a:spcAft>
              <a:buFont typeface="Arial"/>
              <a:buChar char="•"/>
              <a:defRPr/>
            </a:pPr>
            <a:endParaRPr lang="en-US" dirty="0"/>
          </a:p>
          <a:p>
            <a:pPr fontAlgn="auto">
              <a:spcAft>
                <a:spcPts val="0"/>
              </a:spcAft>
              <a:buFont typeface="Arial"/>
              <a:buChar char="•"/>
              <a:defRPr/>
            </a:pPr>
            <a:endParaRPr lang="en-US" dirty="0"/>
          </a:p>
          <a:p>
            <a:pPr fontAlgn="auto">
              <a:spcAft>
                <a:spcPts val="0"/>
              </a:spcAft>
              <a:buFont typeface="Arial"/>
              <a:buChar char="•"/>
              <a:defRPr/>
            </a:pPr>
            <a:endParaRPr lang="en-US" dirty="0"/>
          </a:p>
          <a:p>
            <a:pPr fontAlgn="auto">
              <a:spcAft>
                <a:spcPts val="0"/>
              </a:spcAft>
              <a:buFont typeface="Arial"/>
              <a:buChar char="•"/>
              <a:defRPr/>
            </a:pPr>
            <a:endParaRPr lang="en-US" dirty="0"/>
          </a:p>
          <a:p>
            <a:pPr fontAlgn="auto">
              <a:spcAft>
                <a:spcPts val="0"/>
              </a:spcAft>
              <a:buFont typeface="Arial"/>
              <a:buChar char="•"/>
              <a:defRPr/>
            </a:pPr>
            <a:endParaRPr lang="en-US" dirty="0"/>
          </a:p>
          <a:p>
            <a:pPr>
              <a:buFont typeface="Arial"/>
              <a:buChar char="•"/>
              <a:defRPr/>
            </a:pPr>
            <a:r>
              <a:rPr lang="en-US" altLang="en-US" sz="2400" b="1" dirty="0">
                <a:solidFill>
                  <a:srgbClr val="00B050"/>
                </a:solidFill>
                <a:latin typeface="Century Gothic" panose="020B0502020202020204" pitchFamily="34" charset="0"/>
              </a:rPr>
              <a:t>Note:  </a:t>
            </a:r>
            <a:r>
              <a:rPr lang="en-US" altLang="en-US" sz="2400" dirty="0">
                <a:solidFill>
                  <a:srgbClr val="00B050"/>
                </a:solidFill>
                <a:latin typeface="Century Gothic" panose="020B0502020202020204" pitchFamily="34" charset="0"/>
              </a:rPr>
              <a:t>To add a person to a benefit such as medical or dental, you will need to use Life Events under Myself/Manage my Benefits/Life Event .</a:t>
            </a:r>
          </a:p>
          <a:p>
            <a:pPr fontAlgn="auto">
              <a:spcAft>
                <a:spcPts val="0"/>
              </a:spcAft>
              <a:buFont typeface="Arial"/>
              <a:buChar char="•"/>
              <a:defRPr/>
            </a:pPr>
            <a:endParaRPr lang="en-US" dirty="0"/>
          </a:p>
          <a:p>
            <a:pPr marL="0" indent="0">
              <a:buNone/>
            </a:pPr>
            <a:endParaRPr lang="en-US" dirty="0"/>
          </a:p>
        </p:txBody>
      </p:sp>
      <p:pic>
        <p:nvPicPr>
          <p:cNvPr id="5" name="Picture 5">
            <a:extLst>
              <a:ext uri="{FF2B5EF4-FFF2-40B4-BE49-F238E27FC236}">
                <a16:creationId xmlns:a16="http://schemas.microsoft.com/office/drawing/2014/main" id="{672F88CA-575E-47ED-AE33-AE310D4581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1842" y="3046413"/>
            <a:ext cx="8346915" cy="224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C2E3319-6D21-4F4B-A252-84DCCBACCBBA}"/>
              </a:ext>
            </a:extLst>
          </p:cNvPr>
          <p:cNvSpPr txBox="1">
            <a:spLocks/>
          </p:cNvSpPr>
          <p:nvPr/>
        </p:nvSpPr>
        <p:spPr>
          <a:xfrm>
            <a:off x="1059900" y="4476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HOW TO: </a:t>
            </a:r>
            <a:r>
              <a:rPr lang="en-US" altLang="en-US" b="1" dirty="0">
                <a:solidFill>
                  <a:srgbClr val="025050"/>
                </a:solidFill>
                <a:latin typeface="Coniferous" panose="03020507050303030C05" pitchFamily="66" charset="0"/>
                <a:ea typeface="+mn-ea"/>
                <a:cs typeface="+mn-cs"/>
              </a:rPr>
              <a:t>Manage Contact Information</a:t>
            </a:r>
          </a:p>
          <a:p>
            <a:r>
              <a:rPr lang="en-US" sz="4400" b="1" dirty="0">
                <a:solidFill>
                  <a:srgbClr val="FFC000"/>
                </a:solidFill>
                <a:latin typeface="Coniferous" panose="03020507050303030C05" pitchFamily="66" charset="0"/>
              </a:rPr>
              <a:t>Personal &gt;&gt; Emergency Contact</a:t>
            </a:r>
            <a:endParaRPr lang="en-US" dirty="0">
              <a:solidFill>
                <a:srgbClr val="025050"/>
              </a:solidFill>
              <a:latin typeface="Coniferous" panose="03020507050303030C05" pitchFamily="66" charset="0"/>
            </a:endParaRPr>
          </a:p>
        </p:txBody>
      </p:sp>
    </p:spTree>
    <p:extLst>
      <p:ext uri="{BB962C8B-B14F-4D97-AF65-F5344CB8AC3E}">
        <p14:creationId xmlns:p14="http://schemas.microsoft.com/office/powerpoint/2010/main" val="735684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F03BCDB-F46D-4656-87E0-FC5E38AB165D}"/>
              </a:ext>
            </a:extLst>
          </p:cNvPr>
          <p:cNvPicPr>
            <a:picLocks noChangeAspect="1"/>
          </p:cNvPicPr>
          <p:nvPr/>
        </p:nvPicPr>
        <p:blipFill rotWithShape="1">
          <a:blip r:embed="rId3"/>
          <a:srcRect b="24776"/>
          <a:stretch/>
        </p:blipFill>
        <p:spPr>
          <a:xfrm>
            <a:off x="0" y="135471"/>
            <a:ext cx="3292681" cy="4521200"/>
          </a:xfrm>
          <a:prstGeom prst="rect">
            <a:avLst/>
          </a:prstGeom>
        </p:spPr>
      </p:pic>
      <p:sp>
        <p:nvSpPr>
          <p:cNvPr id="5" name="Title 1">
            <a:extLst>
              <a:ext uri="{FF2B5EF4-FFF2-40B4-BE49-F238E27FC236}">
                <a16:creationId xmlns:a16="http://schemas.microsoft.com/office/drawing/2014/main" id="{E9F67D1C-F6B3-49A4-9D4C-CC2DBA9BD5E7}"/>
              </a:ext>
            </a:extLst>
          </p:cNvPr>
          <p:cNvSpPr txBox="1">
            <a:spLocks/>
          </p:cNvSpPr>
          <p:nvPr/>
        </p:nvSpPr>
        <p:spPr>
          <a:xfrm>
            <a:off x="3654879" y="158838"/>
            <a:ext cx="7176408" cy="1507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NAVIGATING YOUR ACCOUNT: </a:t>
            </a:r>
          </a:p>
          <a:p>
            <a:r>
              <a:rPr lang="en-US" altLang="en-US" sz="4400" b="1" dirty="0">
                <a:solidFill>
                  <a:srgbClr val="025050"/>
                </a:solidFill>
                <a:latin typeface="Coniferous" panose="03020507050303030C05" pitchFamily="66" charset="0"/>
                <a:ea typeface="+mn-ea"/>
                <a:cs typeface="+mn-cs"/>
              </a:rPr>
              <a:t>My Company</a:t>
            </a:r>
            <a:endParaRPr lang="en-US" dirty="0">
              <a:solidFill>
                <a:srgbClr val="025050"/>
              </a:solidFill>
              <a:latin typeface="Coniferous" panose="03020507050303030C05" pitchFamily="66" charset="0"/>
            </a:endParaRPr>
          </a:p>
        </p:txBody>
      </p:sp>
      <p:sp>
        <p:nvSpPr>
          <p:cNvPr id="6" name="Content Placeholder 2">
            <a:extLst>
              <a:ext uri="{FF2B5EF4-FFF2-40B4-BE49-F238E27FC236}">
                <a16:creationId xmlns:a16="http://schemas.microsoft.com/office/drawing/2014/main" id="{DB81C395-D838-4CB3-BB15-9BD0E17EC6BC}"/>
              </a:ext>
            </a:extLst>
          </p:cNvPr>
          <p:cNvSpPr>
            <a:spLocks noGrp="1"/>
          </p:cNvSpPr>
          <p:nvPr>
            <p:ph idx="1"/>
          </p:nvPr>
        </p:nvSpPr>
        <p:spPr>
          <a:xfrm>
            <a:off x="3872047" y="1666044"/>
            <a:ext cx="8058695" cy="4930699"/>
          </a:xfrm>
        </p:spPr>
        <p:txBody>
          <a:bodyPr>
            <a:noAutofit/>
          </a:bodyPr>
          <a:lstStyle/>
          <a:p>
            <a:r>
              <a:rPr lang="en-US" sz="2000" b="1" dirty="0">
                <a:latin typeface="Century Gothic" panose="020B0502020202020204" pitchFamily="34" charset="0"/>
              </a:rPr>
              <a:t>Company Info</a:t>
            </a:r>
            <a:r>
              <a:rPr lang="en-US" sz="2000" dirty="0">
                <a:latin typeface="Century Gothic" panose="020B0502020202020204" pitchFamily="34" charset="0"/>
              </a:rPr>
              <a:t>– is where you can see a broadcast of announcements to employees from HR.</a:t>
            </a:r>
          </a:p>
          <a:p>
            <a:r>
              <a:rPr lang="en-US" sz="2000" b="1" dirty="0">
                <a:latin typeface="Century Gothic" panose="020B0502020202020204" pitchFamily="34" charset="0"/>
              </a:rPr>
              <a:t>Electronic Forms</a:t>
            </a:r>
            <a:r>
              <a:rPr lang="en-US" sz="2000" dirty="0">
                <a:latin typeface="Century Gothic" panose="020B0502020202020204" pitchFamily="34" charset="0"/>
              </a:rPr>
              <a:t>– Upload content or documents from your personnel file or anything you’d like to add to your digital file.</a:t>
            </a:r>
          </a:p>
          <a:p>
            <a:r>
              <a:rPr lang="en-US" sz="2000" b="1" dirty="0">
                <a:latin typeface="Century Gothic" panose="020B0502020202020204" pitchFamily="34" charset="0"/>
              </a:rPr>
              <a:t>Employee Directory – </a:t>
            </a:r>
            <a:r>
              <a:rPr lang="en-US" sz="2000" dirty="0">
                <a:latin typeface="Century Gothic" panose="020B0502020202020204" pitchFamily="34" charset="0"/>
              </a:rPr>
              <a:t>beginning January 15 you will be able to search for US employees and their telephone numbers &amp; email addresses. Global are projected end of Q2 in 2021.</a:t>
            </a:r>
          </a:p>
        </p:txBody>
      </p:sp>
      <p:sp>
        <p:nvSpPr>
          <p:cNvPr id="3" name="Rectangle 2">
            <a:extLst>
              <a:ext uri="{FF2B5EF4-FFF2-40B4-BE49-F238E27FC236}">
                <a16:creationId xmlns:a16="http://schemas.microsoft.com/office/drawing/2014/main" id="{5EE1B986-6966-41EF-8109-9B10864E7301}"/>
              </a:ext>
            </a:extLst>
          </p:cNvPr>
          <p:cNvSpPr/>
          <p:nvPr/>
        </p:nvSpPr>
        <p:spPr>
          <a:xfrm>
            <a:off x="446314" y="3254830"/>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914206F-DB7D-41A0-ABD9-56D10F039C45}"/>
              </a:ext>
            </a:extLst>
          </p:cNvPr>
          <p:cNvSpPr/>
          <p:nvPr/>
        </p:nvSpPr>
        <p:spPr>
          <a:xfrm>
            <a:off x="446313" y="3750128"/>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522925C-4DE5-4F15-8EC9-F709D71026B2}"/>
              </a:ext>
            </a:extLst>
          </p:cNvPr>
          <p:cNvSpPr/>
          <p:nvPr/>
        </p:nvSpPr>
        <p:spPr>
          <a:xfrm>
            <a:off x="446312" y="4300127"/>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C88EA14-C8CD-4660-B115-63671A2F2A16}"/>
              </a:ext>
            </a:extLst>
          </p:cNvPr>
          <p:cNvSpPr/>
          <p:nvPr/>
        </p:nvSpPr>
        <p:spPr>
          <a:xfrm>
            <a:off x="261258" y="2696140"/>
            <a:ext cx="1175657" cy="327103"/>
          </a:xfrm>
          <a:prstGeom prst="rect">
            <a:avLst/>
          </a:prstGeom>
          <a:solidFill>
            <a:schemeClr val="accent4">
              <a:alpha val="4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02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B70DAC-8A7C-48DA-851A-FBEE54DDA306}"/>
              </a:ext>
            </a:extLst>
          </p:cNvPr>
          <p:cNvPicPr>
            <a:picLocks noChangeAspect="1"/>
          </p:cNvPicPr>
          <p:nvPr/>
        </p:nvPicPr>
        <p:blipFill rotWithShape="1">
          <a:blip r:embed="rId3"/>
          <a:srcRect b="9074"/>
          <a:stretch/>
        </p:blipFill>
        <p:spPr>
          <a:xfrm>
            <a:off x="24490" y="-21771"/>
            <a:ext cx="3219450" cy="5795250"/>
          </a:xfrm>
          <a:prstGeom prst="rect">
            <a:avLst/>
          </a:prstGeom>
        </p:spPr>
      </p:pic>
      <p:sp>
        <p:nvSpPr>
          <p:cNvPr id="5" name="Title 1">
            <a:extLst>
              <a:ext uri="{FF2B5EF4-FFF2-40B4-BE49-F238E27FC236}">
                <a16:creationId xmlns:a16="http://schemas.microsoft.com/office/drawing/2014/main" id="{E9F67D1C-F6B3-49A4-9D4C-CC2DBA9BD5E7}"/>
              </a:ext>
            </a:extLst>
          </p:cNvPr>
          <p:cNvSpPr txBox="1">
            <a:spLocks/>
          </p:cNvSpPr>
          <p:nvPr/>
        </p:nvSpPr>
        <p:spPr>
          <a:xfrm>
            <a:off x="3663346" y="175298"/>
            <a:ext cx="7176408" cy="1507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NAVIGATING YOUR ACCOUNT: </a:t>
            </a:r>
          </a:p>
          <a:p>
            <a:r>
              <a:rPr lang="en-US" b="1" dirty="0">
                <a:solidFill>
                  <a:srgbClr val="025050"/>
                </a:solidFill>
                <a:latin typeface="Coniferous" panose="03020507050303030C05" pitchFamily="66" charset="0"/>
                <a:ea typeface="+mn-ea"/>
                <a:cs typeface="+mn-cs"/>
              </a:rPr>
              <a:t>Jobs</a:t>
            </a:r>
            <a:endParaRPr lang="en-US" dirty="0">
              <a:solidFill>
                <a:srgbClr val="025050"/>
              </a:solidFill>
              <a:latin typeface="Coniferous" panose="03020507050303030C05" pitchFamily="66" charset="0"/>
            </a:endParaRPr>
          </a:p>
        </p:txBody>
      </p:sp>
      <p:sp>
        <p:nvSpPr>
          <p:cNvPr id="6" name="Content Placeholder 2">
            <a:extLst>
              <a:ext uri="{FF2B5EF4-FFF2-40B4-BE49-F238E27FC236}">
                <a16:creationId xmlns:a16="http://schemas.microsoft.com/office/drawing/2014/main" id="{DB81C395-D838-4CB3-BB15-9BD0E17EC6BC}"/>
              </a:ext>
            </a:extLst>
          </p:cNvPr>
          <p:cNvSpPr>
            <a:spLocks noGrp="1"/>
          </p:cNvSpPr>
          <p:nvPr>
            <p:ph idx="1"/>
          </p:nvPr>
        </p:nvSpPr>
        <p:spPr>
          <a:xfrm>
            <a:off x="3872047" y="2569029"/>
            <a:ext cx="8058695" cy="4027714"/>
          </a:xfrm>
        </p:spPr>
        <p:txBody>
          <a:bodyPr>
            <a:noAutofit/>
          </a:bodyPr>
          <a:lstStyle/>
          <a:p>
            <a:r>
              <a:rPr lang="en-US" sz="2000" b="1" dirty="0">
                <a:latin typeface="Century Gothic" panose="020B0502020202020204" pitchFamily="34" charset="0"/>
              </a:rPr>
              <a:t>Job Summary </a:t>
            </a:r>
            <a:r>
              <a:rPr lang="en-US" sz="2000" dirty="0">
                <a:latin typeface="Century Gothic" panose="020B0502020202020204" pitchFamily="34" charset="0"/>
              </a:rPr>
              <a:t>– is a quick summary of details of your role, and time of services. Note that this is where you will find the </a:t>
            </a:r>
            <a:r>
              <a:rPr lang="en-US" sz="2000" b="1" u="sng" dirty="0">
                <a:solidFill>
                  <a:srgbClr val="FF6600"/>
                </a:solidFill>
                <a:latin typeface="Century Gothic" panose="020B0502020202020204" pitchFamily="34" charset="0"/>
              </a:rPr>
              <a:t>Time clock pin you will need to clock in if you’re nonexempt</a:t>
            </a:r>
          </a:p>
          <a:p>
            <a:r>
              <a:rPr lang="en-US" sz="2000" b="1" dirty="0">
                <a:latin typeface="Century Gothic" panose="020B0502020202020204" pitchFamily="34" charset="0"/>
              </a:rPr>
              <a:t>Compensation</a:t>
            </a:r>
            <a:r>
              <a:rPr lang="en-US" sz="2000" dirty="0">
                <a:latin typeface="Century Gothic" panose="020B0502020202020204" pitchFamily="34" charset="0"/>
              </a:rPr>
              <a:t>– shows you the rate you are currently being compensated at in a yearly, semi, and hourly format.</a:t>
            </a:r>
          </a:p>
          <a:p>
            <a:r>
              <a:rPr lang="en-US" sz="2000" b="1" dirty="0">
                <a:latin typeface="Century Gothic" panose="020B0502020202020204" pitchFamily="34" charset="0"/>
              </a:rPr>
              <a:t>Job History</a:t>
            </a:r>
            <a:r>
              <a:rPr lang="en-US" sz="2000" dirty="0">
                <a:latin typeface="Century Gothic" panose="020B0502020202020204" pitchFamily="34" charset="0"/>
              </a:rPr>
              <a:t>– will be a history of roles you’ve held in the organization. </a:t>
            </a:r>
          </a:p>
          <a:p>
            <a:r>
              <a:rPr lang="en-US" sz="2000" b="1" dirty="0">
                <a:latin typeface="Century Gothic" panose="020B0502020202020204" pitchFamily="34" charset="0"/>
              </a:rPr>
              <a:t>Reviews - </a:t>
            </a:r>
            <a:r>
              <a:rPr lang="en-US" sz="2000" dirty="0">
                <a:latin typeface="Century Gothic" panose="020B0502020202020204" pitchFamily="34" charset="0"/>
              </a:rPr>
              <a:t>can be added/updated here.</a:t>
            </a:r>
          </a:p>
        </p:txBody>
      </p:sp>
      <p:sp>
        <p:nvSpPr>
          <p:cNvPr id="3" name="Rectangle 2">
            <a:extLst>
              <a:ext uri="{FF2B5EF4-FFF2-40B4-BE49-F238E27FC236}">
                <a16:creationId xmlns:a16="http://schemas.microsoft.com/office/drawing/2014/main" id="{5EE1B986-6966-41EF-8109-9B10864E7301}"/>
              </a:ext>
            </a:extLst>
          </p:cNvPr>
          <p:cNvSpPr/>
          <p:nvPr/>
        </p:nvSpPr>
        <p:spPr>
          <a:xfrm>
            <a:off x="446314" y="3722914"/>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914206F-DB7D-41A0-ABD9-56D10F039C45}"/>
              </a:ext>
            </a:extLst>
          </p:cNvPr>
          <p:cNvSpPr/>
          <p:nvPr/>
        </p:nvSpPr>
        <p:spPr>
          <a:xfrm>
            <a:off x="446313" y="4239991"/>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522925C-4DE5-4F15-8EC9-F709D71026B2}"/>
              </a:ext>
            </a:extLst>
          </p:cNvPr>
          <p:cNvSpPr/>
          <p:nvPr/>
        </p:nvSpPr>
        <p:spPr>
          <a:xfrm>
            <a:off x="446312" y="4800864"/>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B958008-B2D2-42D5-B778-E66B6048B998}"/>
              </a:ext>
            </a:extLst>
          </p:cNvPr>
          <p:cNvSpPr/>
          <p:nvPr/>
        </p:nvSpPr>
        <p:spPr>
          <a:xfrm>
            <a:off x="446312" y="5317937"/>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34D32E8-91DD-4F4B-8A29-24CDCB4EA72D}"/>
              </a:ext>
            </a:extLst>
          </p:cNvPr>
          <p:cNvSpPr/>
          <p:nvPr/>
        </p:nvSpPr>
        <p:spPr>
          <a:xfrm>
            <a:off x="185058" y="3211285"/>
            <a:ext cx="1175657" cy="327103"/>
          </a:xfrm>
          <a:prstGeom prst="rect">
            <a:avLst/>
          </a:prstGeom>
          <a:solidFill>
            <a:schemeClr val="accent4">
              <a:alpha val="4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04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94D6AA1-A0E1-45F9-8E25-BAB809229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E294A-D7B5-4BCA-92A0-53EE136F6B98}"/>
              </a:ext>
            </a:extLst>
          </p:cNvPr>
          <p:cNvSpPr>
            <a:spLocks noGrp="1"/>
          </p:cNvSpPr>
          <p:nvPr>
            <p:ph type="ctrTitle"/>
          </p:nvPr>
        </p:nvSpPr>
        <p:spPr>
          <a:xfrm>
            <a:off x="838199" y="206509"/>
            <a:ext cx="10515599" cy="1124606"/>
          </a:xfrm>
        </p:spPr>
        <p:txBody>
          <a:bodyPr>
            <a:normAutofit/>
          </a:bodyPr>
          <a:lstStyle/>
          <a:p>
            <a:r>
              <a:rPr lang="en-US" sz="5200" b="1" dirty="0">
                <a:solidFill>
                  <a:srgbClr val="025050"/>
                </a:solidFill>
                <a:latin typeface="Gibson Medium" pitchFamily="50" charset="0"/>
                <a:ea typeface="+mn-ea"/>
                <a:cs typeface="+mn-cs"/>
              </a:rPr>
              <a:t>Introduction to</a:t>
            </a:r>
            <a:endParaRPr lang="en-US" sz="5200" dirty="0">
              <a:solidFill>
                <a:srgbClr val="025050"/>
              </a:solidFill>
              <a:latin typeface="Gibson Medium" pitchFamily="50" charset="0"/>
            </a:endParaRPr>
          </a:p>
        </p:txBody>
      </p:sp>
      <p:sp>
        <p:nvSpPr>
          <p:cNvPr id="3" name="Subtitle 2">
            <a:extLst>
              <a:ext uri="{FF2B5EF4-FFF2-40B4-BE49-F238E27FC236}">
                <a16:creationId xmlns:a16="http://schemas.microsoft.com/office/drawing/2014/main" id="{0239D5D0-3477-4632-9C0F-3F9125A8A62A}"/>
              </a:ext>
            </a:extLst>
          </p:cNvPr>
          <p:cNvSpPr>
            <a:spLocks noGrp="1"/>
          </p:cNvSpPr>
          <p:nvPr>
            <p:ph type="subTitle" idx="1"/>
          </p:nvPr>
        </p:nvSpPr>
        <p:spPr>
          <a:xfrm>
            <a:off x="838199" y="1350977"/>
            <a:ext cx="10515599" cy="364455"/>
          </a:xfrm>
        </p:spPr>
        <p:txBody>
          <a:bodyPr>
            <a:normAutofit fontScale="92500" lnSpcReduction="10000"/>
          </a:bodyPr>
          <a:lstStyle/>
          <a:p>
            <a:r>
              <a:rPr lang="en-US" altLang="en-US" dirty="0">
                <a:solidFill>
                  <a:srgbClr val="33CDBA"/>
                </a:solidFill>
                <a:latin typeface="Century Gothic" panose="020B0502020202020204" pitchFamily="34" charset="0"/>
                <a:ea typeface="Century Gothic" panose="020B0502020202020204" pitchFamily="34" charset="0"/>
                <a:cs typeface="Century Gothic" panose="020B0502020202020204" pitchFamily="34" charset="0"/>
              </a:rPr>
              <a:t>Our New HCM System</a:t>
            </a:r>
          </a:p>
          <a:p>
            <a:endParaRPr lang="en-US" dirty="0"/>
          </a:p>
        </p:txBody>
      </p:sp>
      <p:pic>
        <p:nvPicPr>
          <p:cNvPr id="7" name="Picture 6" descr="Logo&#10;&#10;Description automatically generated">
            <a:extLst>
              <a:ext uri="{FF2B5EF4-FFF2-40B4-BE49-F238E27FC236}">
                <a16:creationId xmlns:a16="http://schemas.microsoft.com/office/drawing/2014/main" id="{E1C2B389-E0A2-45A4-A6DA-0CD51B184276}"/>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harpenSoften amount="90000"/>
                    </a14:imgEffect>
                  </a14:imgLayer>
                </a14:imgProps>
              </a:ext>
              <a:ext uri="{28A0092B-C50C-407E-A947-70E740481C1C}">
                <a14:useLocalDpi xmlns:a14="http://schemas.microsoft.com/office/drawing/2010/main" val="0"/>
              </a:ext>
            </a:extLst>
          </a:blip>
          <a:stretch>
            <a:fillRect/>
          </a:stretch>
        </p:blipFill>
        <p:spPr>
          <a:xfrm>
            <a:off x="3730192" y="5897958"/>
            <a:ext cx="1699057" cy="695069"/>
          </a:xfrm>
          <a:prstGeom prst="rect">
            <a:avLst/>
          </a:prstGeom>
        </p:spPr>
      </p:pic>
      <p:pic>
        <p:nvPicPr>
          <p:cNvPr id="1026" name="Picture 2" descr="UKG - Wikipedia">
            <a:extLst>
              <a:ext uri="{FF2B5EF4-FFF2-40B4-BE49-F238E27FC236}">
                <a16:creationId xmlns:a16="http://schemas.microsoft.com/office/drawing/2014/main" id="{95D830E4-C830-45C5-85C4-598D109FAB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820" y="2198219"/>
            <a:ext cx="9028359" cy="3016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n by Free Logo Vectors on Logos | Logos, Gaming logos, Vehicle logos">
            <a:extLst>
              <a:ext uri="{FF2B5EF4-FFF2-40B4-BE49-F238E27FC236}">
                <a16:creationId xmlns:a16="http://schemas.microsoft.com/office/drawing/2014/main" id="{D88844DE-280B-43CF-A0C8-68C04C89BAAA}"/>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62752" y="5896566"/>
            <a:ext cx="2192277" cy="47864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4D280FB5-955E-49E7-89FA-88B804B8B211}"/>
              </a:ext>
            </a:extLst>
          </p:cNvPr>
          <p:cNvSpPr/>
          <p:nvPr/>
        </p:nvSpPr>
        <p:spPr>
          <a:xfrm>
            <a:off x="668867" y="6375213"/>
            <a:ext cx="228600" cy="21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1101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28096F-21F2-454B-9E5E-A7A258A93CB2}"/>
              </a:ext>
            </a:extLst>
          </p:cNvPr>
          <p:cNvPicPr>
            <a:picLocks noChangeAspect="1"/>
          </p:cNvPicPr>
          <p:nvPr/>
        </p:nvPicPr>
        <p:blipFill rotWithShape="1">
          <a:blip r:embed="rId2"/>
          <a:srcRect b="8183"/>
          <a:stretch/>
        </p:blipFill>
        <p:spPr>
          <a:xfrm>
            <a:off x="32654" y="-16327"/>
            <a:ext cx="3200400" cy="6086927"/>
          </a:xfrm>
          <a:prstGeom prst="rect">
            <a:avLst/>
          </a:prstGeom>
        </p:spPr>
      </p:pic>
      <p:sp>
        <p:nvSpPr>
          <p:cNvPr id="5" name="Title 1">
            <a:extLst>
              <a:ext uri="{FF2B5EF4-FFF2-40B4-BE49-F238E27FC236}">
                <a16:creationId xmlns:a16="http://schemas.microsoft.com/office/drawing/2014/main" id="{E9F67D1C-F6B3-49A4-9D4C-CC2DBA9BD5E7}"/>
              </a:ext>
            </a:extLst>
          </p:cNvPr>
          <p:cNvSpPr txBox="1">
            <a:spLocks/>
          </p:cNvSpPr>
          <p:nvPr/>
        </p:nvSpPr>
        <p:spPr>
          <a:xfrm>
            <a:off x="3654879" y="158838"/>
            <a:ext cx="7176408" cy="1507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NAVIGATING YOUR ACCOUNT: </a:t>
            </a:r>
          </a:p>
          <a:p>
            <a:r>
              <a:rPr lang="en-US" altLang="en-US" sz="4400" b="1" dirty="0">
                <a:solidFill>
                  <a:srgbClr val="025050"/>
                </a:solidFill>
                <a:latin typeface="Coniferous" panose="03020507050303030C05" pitchFamily="66" charset="0"/>
                <a:ea typeface="+mn-ea"/>
                <a:cs typeface="+mn-cs"/>
              </a:rPr>
              <a:t>Career &amp; Education</a:t>
            </a:r>
            <a:endParaRPr lang="en-US" dirty="0">
              <a:solidFill>
                <a:srgbClr val="025050"/>
              </a:solidFill>
              <a:latin typeface="Coniferous" panose="03020507050303030C05" pitchFamily="66" charset="0"/>
            </a:endParaRPr>
          </a:p>
        </p:txBody>
      </p:sp>
      <p:sp>
        <p:nvSpPr>
          <p:cNvPr id="6" name="Content Placeholder 2">
            <a:extLst>
              <a:ext uri="{FF2B5EF4-FFF2-40B4-BE49-F238E27FC236}">
                <a16:creationId xmlns:a16="http://schemas.microsoft.com/office/drawing/2014/main" id="{DB81C395-D838-4CB3-BB15-9BD0E17EC6BC}"/>
              </a:ext>
            </a:extLst>
          </p:cNvPr>
          <p:cNvSpPr>
            <a:spLocks noGrp="1"/>
          </p:cNvSpPr>
          <p:nvPr>
            <p:ph idx="1"/>
          </p:nvPr>
        </p:nvSpPr>
        <p:spPr>
          <a:xfrm>
            <a:off x="3872047" y="1666044"/>
            <a:ext cx="8058695" cy="4930699"/>
          </a:xfrm>
        </p:spPr>
        <p:txBody>
          <a:bodyPr>
            <a:noAutofit/>
          </a:bodyPr>
          <a:lstStyle/>
          <a:p>
            <a:r>
              <a:rPr lang="en-US" sz="2000" b="1" dirty="0">
                <a:latin typeface="Century Gothic" panose="020B0502020202020204" pitchFamily="34" charset="0"/>
              </a:rPr>
              <a:t>License</a:t>
            </a:r>
            <a:r>
              <a:rPr lang="en-US" sz="2000" dirty="0">
                <a:latin typeface="Century Gothic" panose="020B0502020202020204" pitchFamily="34" charset="0"/>
              </a:rPr>
              <a:t>– add your licenses and certificates and we’ll upload them here for you. </a:t>
            </a:r>
          </a:p>
          <a:p>
            <a:r>
              <a:rPr lang="en-US" sz="2000" b="1" dirty="0">
                <a:latin typeface="Century Gothic" panose="020B0502020202020204" pitchFamily="34" charset="0"/>
              </a:rPr>
              <a:t>Previous Employment </a:t>
            </a:r>
            <a:r>
              <a:rPr lang="en-US" sz="2000" dirty="0">
                <a:latin typeface="Century Gothic" panose="020B0502020202020204" pitchFamily="34" charset="0"/>
              </a:rPr>
              <a:t>– add your previous employment here</a:t>
            </a:r>
          </a:p>
          <a:p>
            <a:r>
              <a:rPr lang="en-US" sz="2000" b="1" dirty="0">
                <a:latin typeface="Century Gothic" panose="020B0502020202020204" pitchFamily="34" charset="0"/>
              </a:rPr>
              <a:t>Awards</a:t>
            </a:r>
            <a:r>
              <a:rPr lang="en-US" sz="2000" dirty="0">
                <a:latin typeface="Century Gothic" panose="020B0502020202020204" pitchFamily="34" charset="0"/>
              </a:rPr>
              <a:t>– add your awards and recognition and we’ll upload them here for you. </a:t>
            </a:r>
          </a:p>
          <a:p>
            <a:r>
              <a:rPr lang="en-US" sz="2000" b="1" dirty="0">
                <a:latin typeface="Century Gothic" panose="020B0502020202020204" pitchFamily="34" charset="0"/>
              </a:rPr>
              <a:t>Education </a:t>
            </a:r>
            <a:r>
              <a:rPr lang="en-US" sz="2000" dirty="0">
                <a:latin typeface="Century Gothic" panose="020B0502020202020204" pitchFamily="34" charset="0"/>
              </a:rPr>
              <a:t>send us a copy of your degree and we’ll upload them here for you. </a:t>
            </a:r>
          </a:p>
          <a:p>
            <a:endParaRPr lang="en-US" sz="2000" dirty="0">
              <a:latin typeface="Century Gothic" panose="020B0502020202020204" pitchFamily="34" charset="0"/>
            </a:endParaRPr>
          </a:p>
        </p:txBody>
      </p:sp>
      <p:sp>
        <p:nvSpPr>
          <p:cNvPr id="3" name="Rectangle 2">
            <a:extLst>
              <a:ext uri="{FF2B5EF4-FFF2-40B4-BE49-F238E27FC236}">
                <a16:creationId xmlns:a16="http://schemas.microsoft.com/office/drawing/2014/main" id="{5EE1B986-6966-41EF-8109-9B10864E7301}"/>
              </a:ext>
            </a:extLst>
          </p:cNvPr>
          <p:cNvSpPr/>
          <p:nvPr/>
        </p:nvSpPr>
        <p:spPr>
          <a:xfrm>
            <a:off x="195939" y="4137102"/>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914206F-DB7D-41A0-ABD9-56D10F039C45}"/>
              </a:ext>
            </a:extLst>
          </p:cNvPr>
          <p:cNvSpPr/>
          <p:nvPr/>
        </p:nvSpPr>
        <p:spPr>
          <a:xfrm>
            <a:off x="195939" y="4599749"/>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522925C-4DE5-4F15-8EC9-F709D71026B2}"/>
              </a:ext>
            </a:extLst>
          </p:cNvPr>
          <p:cNvSpPr/>
          <p:nvPr/>
        </p:nvSpPr>
        <p:spPr>
          <a:xfrm>
            <a:off x="195938" y="5108789"/>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B958008-B2D2-42D5-B778-E66B6048B998}"/>
              </a:ext>
            </a:extLst>
          </p:cNvPr>
          <p:cNvSpPr/>
          <p:nvPr/>
        </p:nvSpPr>
        <p:spPr>
          <a:xfrm>
            <a:off x="195939" y="5584639"/>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1E40E1E-FAD8-426C-8D6D-25455F68B840}"/>
              </a:ext>
            </a:extLst>
          </p:cNvPr>
          <p:cNvSpPr/>
          <p:nvPr/>
        </p:nvSpPr>
        <p:spPr>
          <a:xfrm>
            <a:off x="195938" y="3563552"/>
            <a:ext cx="1589319" cy="327103"/>
          </a:xfrm>
          <a:prstGeom prst="rect">
            <a:avLst/>
          </a:prstGeom>
          <a:solidFill>
            <a:schemeClr val="accent4">
              <a:alpha val="4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08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D52B2B-667E-4AA8-BF7E-6A0029664F79}"/>
              </a:ext>
            </a:extLst>
          </p:cNvPr>
          <p:cNvPicPr>
            <a:picLocks noChangeAspect="1"/>
          </p:cNvPicPr>
          <p:nvPr/>
        </p:nvPicPr>
        <p:blipFill>
          <a:blip r:embed="rId3"/>
          <a:stretch>
            <a:fillRect/>
          </a:stretch>
        </p:blipFill>
        <p:spPr>
          <a:xfrm>
            <a:off x="185058" y="10886"/>
            <a:ext cx="3341914" cy="6847114"/>
          </a:xfrm>
          <a:prstGeom prst="rect">
            <a:avLst/>
          </a:prstGeom>
        </p:spPr>
      </p:pic>
      <p:sp>
        <p:nvSpPr>
          <p:cNvPr id="5" name="Title 1">
            <a:extLst>
              <a:ext uri="{FF2B5EF4-FFF2-40B4-BE49-F238E27FC236}">
                <a16:creationId xmlns:a16="http://schemas.microsoft.com/office/drawing/2014/main" id="{E9F67D1C-F6B3-49A4-9D4C-CC2DBA9BD5E7}"/>
              </a:ext>
            </a:extLst>
          </p:cNvPr>
          <p:cNvSpPr txBox="1">
            <a:spLocks/>
          </p:cNvSpPr>
          <p:nvPr/>
        </p:nvSpPr>
        <p:spPr>
          <a:xfrm>
            <a:off x="3654879" y="158838"/>
            <a:ext cx="7176408" cy="1507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NAVIGATING YOUR ACCOUNT: </a:t>
            </a:r>
          </a:p>
          <a:p>
            <a:r>
              <a:rPr lang="en-US" altLang="en-US" sz="4400" b="1" dirty="0">
                <a:solidFill>
                  <a:srgbClr val="025050"/>
                </a:solidFill>
                <a:latin typeface="Coniferous" panose="03020507050303030C05" pitchFamily="66" charset="0"/>
                <a:ea typeface="+mn-ea"/>
                <a:cs typeface="+mn-cs"/>
              </a:rPr>
              <a:t>Pay</a:t>
            </a:r>
            <a:endParaRPr lang="en-US" dirty="0">
              <a:solidFill>
                <a:srgbClr val="025050"/>
              </a:solidFill>
              <a:latin typeface="Coniferous" panose="03020507050303030C05" pitchFamily="66" charset="0"/>
            </a:endParaRPr>
          </a:p>
        </p:txBody>
      </p:sp>
      <p:sp>
        <p:nvSpPr>
          <p:cNvPr id="6" name="Content Placeholder 2">
            <a:extLst>
              <a:ext uri="{FF2B5EF4-FFF2-40B4-BE49-F238E27FC236}">
                <a16:creationId xmlns:a16="http://schemas.microsoft.com/office/drawing/2014/main" id="{DB81C395-D838-4CB3-BB15-9BD0E17EC6BC}"/>
              </a:ext>
            </a:extLst>
          </p:cNvPr>
          <p:cNvSpPr>
            <a:spLocks noGrp="1"/>
          </p:cNvSpPr>
          <p:nvPr>
            <p:ph idx="1"/>
          </p:nvPr>
        </p:nvSpPr>
        <p:spPr>
          <a:xfrm>
            <a:off x="3872047" y="1469572"/>
            <a:ext cx="8058695" cy="5127172"/>
          </a:xfrm>
        </p:spPr>
        <p:txBody>
          <a:bodyPr>
            <a:noAutofit/>
          </a:bodyPr>
          <a:lstStyle/>
          <a:p>
            <a:r>
              <a:rPr lang="en-US" sz="2000" b="1" dirty="0">
                <a:latin typeface="Century Gothic" panose="020B0502020202020204" pitchFamily="34" charset="0"/>
              </a:rPr>
              <a:t>Current Pay Statement</a:t>
            </a:r>
            <a:endParaRPr lang="en-US" sz="2000" dirty="0">
              <a:latin typeface="Century Gothic" panose="020B0502020202020204" pitchFamily="34" charset="0"/>
            </a:endParaRPr>
          </a:p>
          <a:p>
            <a:r>
              <a:rPr lang="en-US" sz="2000" b="1" dirty="0">
                <a:latin typeface="Century Gothic" panose="020B0502020202020204" pitchFamily="34" charset="0"/>
              </a:rPr>
              <a:t>Pay History</a:t>
            </a:r>
            <a:r>
              <a:rPr lang="en-US" sz="2000" dirty="0">
                <a:latin typeface="Century Gothic" panose="020B0502020202020204" pitchFamily="34" charset="0"/>
              </a:rPr>
              <a:t>–  where pay statements will be saved beg. 1/15</a:t>
            </a:r>
          </a:p>
          <a:p>
            <a:r>
              <a:rPr lang="en-US" sz="2000" b="1" dirty="0">
                <a:latin typeface="Century Gothic" panose="020B0502020202020204" pitchFamily="34" charset="0"/>
              </a:rPr>
              <a:t>YTD Summary</a:t>
            </a:r>
            <a:r>
              <a:rPr lang="en-US" sz="2000" dirty="0">
                <a:latin typeface="Century Gothic" panose="020B0502020202020204" pitchFamily="34" charset="0"/>
              </a:rPr>
              <a:t> – provides Year to Date totals on all pay/earning and deduction codes and taxes  </a:t>
            </a:r>
          </a:p>
          <a:p>
            <a:r>
              <a:rPr lang="en-US" sz="2000" b="1" dirty="0">
                <a:latin typeface="Century Gothic" panose="020B0502020202020204" pitchFamily="34" charset="0"/>
              </a:rPr>
              <a:t>Total Compensation</a:t>
            </a:r>
            <a:r>
              <a:rPr lang="en-US" sz="2000" dirty="0">
                <a:latin typeface="Century Gothic" panose="020B0502020202020204" pitchFamily="34" charset="0"/>
              </a:rPr>
              <a:t> – shows annualized totals of Non Work Earnings , Employer paid benefits and Employer paid taxes.</a:t>
            </a:r>
          </a:p>
          <a:p>
            <a:r>
              <a:rPr lang="en-US" sz="2000" b="1" dirty="0">
                <a:latin typeface="Century Gothic" panose="020B0502020202020204" pitchFamily="34" charset="0"/>
              </a:rPr>
              <a:t>Direct Deposit </a:t>
            </a:r>
            <a:r>
              <a:rPr lang="en-US" sz="2000" dirty="0">
                <a:latin typeface="Century Gothic" panose="020B0502020202020204" pitchFamily="34" charset="0"/>
              </a:rPr>
              <a:t>– add/delete DD information </a:t>
            </a:r>
          </a:p>
          <a:p>
            <a:r>
              <a:rPr lang="en-US" sz="2000" dirty="0">
                <a:latin typeface="Century Gothic" panose="020B0502020202020204" pitchFamily="34" charset="0"/>
              </a:rPr>
              <a:t> </a:t>
            </a:r>
            <a:r>
              <a:rPr lang="en-US" sz="2000" b="1" dirty="0">
                <a:latin typeface="Century Gothic" panose="020B0502020202020204" pitchFamily="34" charset="0"/>
              </a:rPr>
              <a:t>Income Tax</a:t>
            </a:r>
            <a:r>
              <a:rPr lang="en-US" sz="2000" dirty="0">
                <a:latin typeface="Century Gothic" panose="020B0502020202020204" pitchFamily="34" charset="0"/>
              </a:rPr>
              <a:t>– Federal and State deductions</a:t>
            </a:r>
          </a:p>
          <a:p>
            <a:r>
              <a:rPr lang="en-US" sz="2000" b="1" dirty="0">
                <a:latin typeface="Century Gothic" panose="020B0502020202020204" pitchFamily="34" charset="0"/>
              </a:rPr>
              <a:t>W2 </a:t>
            </a:r>
            <a:endParaRPr lang="en-US" sz="2000" dirty="0">
              <a:latin typeface="Century Gothic" panose="020B0502020202020204" pitchFamily="34" charset="0"/>
            </a:endParaRPr>
          </a:p>
        </p:txBody>
      </p:sp>
      <p:sp>
        <p:nvSpPr>
          <p:cNvPr id="3" name="Rectangle 2">
            <a:extLst>
              <a:ext uri="{FF2B5EF4-FFF2-40B4-BE49-F238E27FC236}">
                <a16:creationId xmlns:a16="http://schemas.microsoft.com/office/drawing/2014/main" id="{5EE1B986-6966-41EF-8109-9B10864E7301}"/>
              </a:ext>
            </a:extLst>
          </p:cNvPr>
          <p:cNvSpPr/>
          <p:nvPr/>
        </p:nvSpPr>
        <p:spPr>
          <a:xfrm>
            <a:off x="446314" y="3940626"/>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914206F-DB7D-41A0-ABD9-56D10F039C45}"/>
              </a:ext>
            </a:extLst>
          </p:cNvPr>
          <p:cNvSpPr/>
          <p:nvPr/>
        </p:nvSpPr>
        <p:spPr>
          <a:xfrm>
            <a:off x="446313" y="4337959"/>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522925C-4DE5-4F15-8EC9-F709D71026B2}"/>
              </a:ext>
            </a:extLst>
          </p:cNvPr>
          <p:cNvSpPr/>
          <p:nvPr/>
        </p:nvSpPr>
        <p:spPr>
          <a:xfrm>
            <a:off x="446312" y="4757321"/>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B958008-B2D2-42D5-B778-E66B6048B998}"/>
              </a:ext>
            </a:extLst>
          </p:cNvPr>
          <p:cNvSpPr/>
          <p:nvPr/>
        </p:nvSpPr>
        <p:spPr>
          <a:xfrm>
            <a:off x="446312" y="5165538"/>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BFB329A-E19E-4F71-A2B1-0EEA63553D08}"/>
              </a:ext>
            </a:extLst>
          </p:cNvPr>
          <p:cNvSpPr/>
          <p:nvPr/>
        </p:nvSpPr>
        <p:spPr>
          <a:xfrm>
            <a:off x="446311" y="5584642"/>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F887FA1-D867-4CF2-A1C2-B8B905A3175F}"/>
              </a:ext>
            </a:extLst>
          </p:cNvPr>
          <p:cNvSpPr/>
          <p:nvPr/>
        </p:nvSpPr>
        <p:spPr>
          <a:xfrm>
            <a:off x="446311" y="5987148"/>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6942CC6-E0E7-49EE-8E23-793FDBE80671}"/>
              </a:ext>
            </a:extLst>
          </p:cNvPr>
          <p:cNvSpPr/>
          <p:nvPr/>
        </p:nvSpPr>
        <p:spPr>
          <a:xfrm>
            <a:off x="446311" y="6384473"/>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7CF1D5-D576-4FDF-BD4D-1F5D7EA7C40F}"/>
              </a:ext>
            </a:extLst>
          </p:cNvPr>
          <p:cNvSpPr/>
          <p:nvPr/>
        </p:nvSpPr>
        <p:spPr>
          <a:xfrm>
            <a:off x="446311" y="3564541"/>
            <a:ext cx="1175657" cy="327103"/>
          </a:xfrm>
          <a:prstGeom prst="rect">
            <a:avLst/>
          </a:prstGeom>
          <a:solidFill>
            <a:schemeClr val="accent4">
              <a:alpha val="4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38BC7A2B-37E7-493F-BB8E-08E97F7024E6}"/>
              </a:ext>
            </a:extLst>
          </p:cNvPr>
          <p:cNvSpPr/>
          <p:nvPr/>
        </p:nvSpPr>
        <p:spPr>
          <a:xfrm>
            <a:off x="3862520" y="4062185"/>
            <a:ext cx="296333" cy="27577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C2EB4EAD-25E1-4394-AFC2-335068FD5E9C}"/>
              </a:ext>
            </a:extLst>
          </p:cNvPr>
          <p:cNvSpPr/>
          <p:nvPr/>
        </p:nvSpPr>
        <p:spPr>
          <a:xfrm>
            <a:off x="3872047" y="4481547"/>
            <a:ext cx="296333" cy="27577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56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additive="base">
                                        <p:cTn id="4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additive="base">
                                        <p:cTn id="5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CEFCE-990D-4020-8471-91AF8782C4F0}"/>
              </a:ext>
            </a:extLst>
          </p:cNvPr>
          <p:cNvSpPr>
            <a:spLocks noGrp="1"/>
          </p:cNvSpPr>
          <p:nvPr>
            <p:ph type="title"/>
          </p:nvPr>
        </p:nvSpPr>
        <p:spPr>
          <a:xfrm>
            <a:off x="838200" y="573330"/>
            <a:ext cx="10515600" cy="1325563"/>
          </a:xfrm>
        </p:spPr>
        <p:txBody>
          <a:bodyPr>
            <a:normAutofit fontScale="90000"/>
          </a:bodyPr>
          <a:lstStyle/>
          <a:p>
            <a:r>
              <a:rPr lang="en-US" altLang="en-US" sz="4100" dirty="0">
                <a:solidFill>
                  <a:srgbClr val="33CDBA"/>
                </a:solidFill>
                <a:latin typeface="Coniferous" panose="03020507050303030C05" pitchFamily="66" charset="0"/>
                <a:ea typeface="+mn-ea"/>
                <a:cs typeface="+mn-cs"/>
              </a:rPr>
              <a:t>HOW TO: </a:t>
            </a:r>
            <a:r>
              <a:rPr lang="en-US" altLang="en-US" sz="4100" b="1" dirty="0">
                <a:solidFill>
                  <a:srgbClr val="025050"/>
                </a:solidFill>
                <a:latin typeface="Coniferous" panose="03020507050303030C05" pitchFamily="66" charset="0"/>
                <a:ea typeface="+mn-ea"/>
                <a:cs typeface="+mn-cs"/>
              </a:rPr>
              <a:t>Pay Statement Information</a:t>
            </a:r>
            <a:br>
              <a:rPr lang="en-US" altLang="en-US" sz="4100" b="1" dirty="0">
                <a:solidFill>
                  <a:srgbClr val="025050"/>
                </a:solidFill>
                <a:latin typeface="Coniferous" panose="03020507050303030C05" pitchFamily="66" charset="0"/>
                <a:ea typeface="+mn-ea"/>
                <a:cs typeface="+mn-cs"/>
              </a:rPr>
            </a:br>
            <a:r>
              <a:rPr lang="en-US" sz="4100" b="1" dirty="0">
                <a:solidFill>
                  <a:srgbClr val="FFC000"/>
                </a:solidFill>
                <a:latin typeface="Coniferous" panose="03020507050303030C05" pitchFamily="66" charset="0"/>
              </a:rPr>
              <a:t>Pay &gt;&gt; Current Pay Statement</a:t>
            </a:r>
            <a:br>
              <a:rPr lang="en-US" dirty="0">
                <a:solidFill>
                  <a:srgbClr val="FFC000"/>
                </a:solidFill>
                <a:latin typeface="Coniferous" panose="03020507050303030C05" pitchFamily="66" charset="0"/>
              </a:rPr>
            </a:br>
            <a:endParaRPr lang="en-US" dirty="0">
              <a:solidFill>
                <a:srgbClr val="025050"/>
              </a:solidFill>
              <a:latin typeface="Coniferous" panose="03020507050303030C05" pitchFamily="66" charset="0"/>
            </a:endParaRPr>
          </a:p>
        </p:txBody>
      </p:sp>
      <p:sp>
        <p:nvSpPr>
          <p:cNvPr id="3" name="Content Placeholder 2">
            <a:extLst>
              <a:ext uri="{FF2B5EF4-FFF2-40B4-BE49-F238E27FC236}">
                <a16:creationId xmlns:a16="http://schemas.microsoft.com/office/drawing/2014/main" id="{5A2861C6-216E-41B6-AB99-2463F2F0BB29}"/>
              </a:ext>
            </a:extLst>
          </p:cNvPr>
          <p:cNvSpPr>
            <a:spLocks noGrp="1"/>
          </p:cNvSpPr>
          <p:nvPr>
            <p:ph idx="1"/>
          </p:nvPr>
        </p:nvSpPr>
        <p:spPr>
          <a:xfrm>
            <a:off x="838200" y="1625045"/>
            <a:ext cx="10515600" cy="1325563"/>
          </a:xfrm>
        </p:spPr>
        <p:txBody>
          <a:bodyPr/>
          <a:lstStyle/>
          <a:p>
            <a:r>
              <a:rPr lang="en-US" altLang="en-US" sz="2400" dirty="0">
                <a:latin typeface="Century Gothic" panose="020B0502020202020204" pitchFamily="34" charset="0"/>
              </a:rPr>
              <a:t>Access your pay statements from the Home page or under Myself/Current Pay Statement.</a:t>
            </a:r>
          </a:p>
          <a:p>
            <a:r>
              <a:rPr lang="en-US" altLang="en-US" sz="2400" dirty="0">
                <a:latin typeface="Century Gothic" panose="020B0502020202020204" pitchFamily="34" charset="0"/>
              </a:rPr>
              <a:t>Download or print your pay statements from the Statement screen.</a:t>
            </a:r>
          </a:p>
          <a:p>
            <a:pPr marL="0" indent="0">
              <a:buNone/>
            </a:pPr>
            <a:endParaRPr lang="en-US" dirty="0"/>
          </a:p>
        </p:txBody>
      </p:sp>
      <p:grpSp>
        <p:nvGrpSpPr>
          <p:cNvPr id="13" name="Group 12">
            <a:extLst>
              <a:ext uri="{FF2B5EF4-FFF2-40B4-BE49-F238E27FC236}">
                <a16:creationId xmlns:a16="http://schemas.microsoft.com/office/drawing/2014/main" id="{573AAD2F-6DC8-4909-82BE-F8EDF35E3208}"/>
              </a:ext>
            </a:extLst>
          </p:cNvPr>
          <p:cNvGrpSpPr/>
          <p:nvPr/>
        </p:nvGrpSpPr>
        <p:grpSpPr>
          <a:xfrm>
            <a:off x="485134" y="3015536"/>
            <a:ext cx="4351711" cy="2606352"/>
            <a:chOff x="485134" y="3015536"/>
            <a:chExt cx="4351711" cy="2606352"/>
          </a:xfrm>
        </p:grpSpPr>
        <p:pic>
          <p:nvPicPr>
            <p:cNvPr id="4" name="Picture 3">
              <a:extLst>
                <a:ext uri="{FF2B5EF4-FFF2-40B4-BE49-F238E27FC236}">
                  <a16:creationId xmlns:a16="http://schemas.microsoft.com/office/drawing/2014/main" id="{BCE9484C-2183-4FAF-9881-6252A31E2576}"/>
                </a:ext>
              </a:extLst>
            </p:cNvPr>
            <p:cNvPicPr>
              <a:picLocks noChangeAspect="1"/>
            </p:cNvPicPr>
            <p:nvPr/>
          </p:nvPicPr>
          <p:blipFill>
            <a:blip r:embed="rId2"/>
            <a:stretch>
              <a:fillRect/>
            </a:stretch>
          </p:blipFill>
          <p:spPr>
            <a:xfrm>
              <a:off x="1017320" y="3107288"/>
              <a:ext cx="3819525" cy="2514600"/>
            </a:xfrm>
            <a:prstGeom prst="rect">
              <a:avLst/>
            </a:prstGeom>
          </p:spPr>
        </p:pic>
        <p:sp>
          <p:nvSpPr>
            <p:cNvPr id="11" name="Title 1">
              <a:extLst>
                <a:ext uri="{FF2B5EF4-FFF2-40B4-BE49-F238E27FC236}">
                  <a16:creationId xmlns:a16="http://schemas.microsoft.com/office/drawing/2014/main" id="{68C0A391-2AD6-4D12-AC2B-76C30896ADFC}"/>
                </a:ext>
              </a:extLst>
            </p:cNvPr>
            <p:cNvSpPr txBox="1">
              <a:spLocks/>
            </p:cNvSpPr>
            <p:nvPr/>
          </p:nvSpPr>
          <p:spPr>
            <a:xfrm>
              <a:off x="485134" y="3015536"/>
              <a:ext cx="460411" cy="826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1</a:t>
              </a:r>
              <a:endParaRPr lang="en-US" dirty="0">
                <a:solidFill>
                  <a:srgbClr val="025050"/>
                </a:solidFill>
                <a:latin typeface="Coniferous" panose="03020507050303030C05" pitchFamily="66" charset="0"/>
              </a:endParaRPr>
            </a:p>
          </p:txBody>
        </p:sp>
      </p:grpSp>
      <p:grpSp>
        <p:nvGrpSpPr>
          <p:cNvPr id="14" name="Group 13">
            <a:extLst>
              <a:ext uri="{FF2B5EF4-FFF2-40B4-BE49-F238E27FC236}">
                <a16:creationId xmlns:a16="http://schemas.microsoft.com/office/drawing/2014/main" id="{31377B21-B607-4837-BF73-09505E3A5AF9}"/>
              </a:ext>
            </a:extLst>
          </p:cNvPr>
          <p:cNvGrpSpPr/>
          <p:nvPr/>
        </p:nvGrpSpPr>
        <p:grpSpPr>
          <a:xfrm>
            <a:off x="5197518" y="2950608"/>
            <a:ext cx="5586750" cy="3542267"/>
            <a:chOff x="5197518" y="2950608"/>
            <a:chExt cx="5586750" cy="3542267"/>
          </a:xfrm>
        </p:grpSpPr>
        <p:pic>
          <p:nvPicPr>
            <p:cNvPr id="6" name="Picture 5">
              <a:extLst>
                <a:ext uri="{FF2B5EF4-FFF2-40B4-BE49-F238E27FC236}">
                  <a16:creationId xmlns:a16="http://schemas.microsoft.com/office/drawing/2014/main" id="{32B5734A-7C8F-44EE-9FDE-6321EB382D39}"/>
                </a:ext>
              </a:extLst>
            </p:cNvPr>
            <p:cNvPicPr>
              <a:picLocks noChangeAspect="1"/>
            </p:cNvPicPr>
            <p:nvPr/>
          </p:nvPicPr>
          <p:blipFill>
            <a:blip r:embed="rId3"/>
            <a:stretch>
              <a:fillRect/>
            </a:stretch>
          </p:blipFill>
          <p:spPr>
            <a:xfrm>
              <a:off x="5824266" y="3107288"/>
              <a:ext cx="2809317" cy="338558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9C3CE24-7EAB-44D8-8CA4-BD7CC5332FF1}"/>
                </a:ext>
              </a:extLst>
            </p:cNvPr>
            <p:cNvPicPr>
              <a:picLocks noChangeAspect="1"/>
            </p:cNvPicPr>
            <p:nvPr/>
          </p:nvPicPr>
          <p:blipFill>
            <a:blip r:embed="rId4"/>
            <a:stretch>
              <a:fillRect/>
            </a:stretch>
          </p:blipFill>
          <p:spPr>
            <a:xfrm>
              <a:off x="9088818" y="3015536"/>
              <a:ext cx="1695450" cy="762000"/>
            </a:xfrm>
            <a:prstGeom prst="rect">
              <a:avLst/>
            </a:prstGeom>
            <a:ln>
              <a:noFill/>
            </a:ln>
            <a:effectLst>
              <a:outerShdw blurRad="292100" dist="139700" dir="2700000" algn="tl" rotWithShape="0">
                <a:srgbClr val="333333">
                  <a:alpha val="65000"/>
                </a:srgbClr>
              </a:outerShdw>
            </a:effectLst>
          </p:spPr>
        </p:pic>
        <p:sp>
          <p:nvSpPr>
            <p:cNvPr id="12" name="Title 1">
              <a:extLst>
                <a:ext uri="{FF2B5EF4-FFF2-40B4-BE49-F238E27FC236}">
                  <a16:creationId xmlns:a16="http://schemas.microsoft.com/office/drawing/2014/main" id="{A66EEA27-1BFF-4E67-AEE8-486B7F3E9C07}"/>
                </a:ext>
              </a:extLst>
            </p:cNvPr>
            <p:cNvSpPr txBox="1">
              <a:spLocks/>
            </p:cNvSpPr>
            <p:nvPr/>
          </p:nvSpPr>
          <p:spPr>
            <a:xfrm>
              <a:off x="5197518" y="2950608"/>
              <a:ext cx="460411" cy="826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33CDBA"/>
                  </a:solidFill>
                  <a:latin typeface="Coniferous" panose="03020507050303030C05" pitchFamily="66" charset="0"/>
                  <a:ea typeface="+mn-ea"/>
                  <a:cs typeface="+mn-cs"/>
                </a:rPr>
                <a:t>2</a:t>
              </a:r>
              <a:endParaRPr lang="en-US" dirty="0">
                <a:solidFill>
                  <a:srgbClr val="025050"/>
                </a:solidFill>
                <a:latin typeface="Coniferous" panose="03020507050303030C05" pitchFamily="66" charset="0"/>
              </a:endParaRPr>
            </a:p>
          </p:txBody>
        </p:sp>
      </p:grpSp>
    </p:spTree>
    <p:extLst>
      <p:ext uri="{BB962C8B-B14F-4D97-AF65-F5344CB8AC3E}">
        <p14:creationId xmlns:p14="http://schemas.microsoft.com/office/powerpoint/2010/main" val="299119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CB1679-7EB6-45B4-9EB6-57EA268B1E70}"/>
              </a:ext>
            </a:extLst>
          </p:cNvPr>
          <p:cNvSpPr>
            <a:spLocks noGrp="1"/>
          </p:cNvSpPr>
          <p:nvPr>
            <p:ph idx="1"/>
          </p:nvPr>
        </p:nvSpPr>
        <p:spPr>
          <a:xfrm>
            <a:off x="838199" y="1450345"/>
            <a:ext cx="10515600" cy="2088928"/>
          </a:xfrm>
        </p:spPr>
        <p:txBody>
          <a:bodyPr/>
          <a:lstStyle/>
          <a:p>
            <a:r>
              <a:rPr lang="en-US" altLang="en-US" sz="2400" dirty="0">
                <a:latin typeface="Century Gothic" panose="020B0502020202020204" pitchFamily="34" charset="0"/>
              </a:rPr>
              <a:t>View your tax exemptions, which will remain the same as they were on the 12/31 pay period in Paychex.</a:t>
            </a:r>
          </a:p>
          <a:p>
            <a:r>
              <a:rPr lang="en-US" altLang="en-US" sz="2400" dirty="0">
                <a:latin typeface="Century Gothic" panose="020B0502020202020204" pitchFamily="34" charset="0"/>
              </a:rPr>
              <a:t>View your W-2s under Pay/W-2 whenever they are available. </a:t>
            </a:r>
          </a:p>
          <a:p>
            <a:pPr lvl="1"/>
            <a:r>
              <a:rPr lang="en-US" altLang="en-US" sz="2000" b="1" dirty="0">
                <a:latin typeface="Century Gothic" panose="020B0502020202020204" pitchFamily="34" charset="0"/>
              </a:rPr>
              <a:t>2020</a:t>
            </a:r>
            <a:r>
              <a:rPr lang="en-US" altLang="en-US" sz="2000" dirty="0">
                <a:latin typeface="Century Gothic" panose="020B0502020202020204" pitchFamily="34" charset="0"/>
              </a:rPr>
              <a:t> – Paychex by 1/21/2021 – Paychex will be cancelled after then</a:t>
            </a:r>
          </a:p>
          <a:p>
            <a:pPr lvl="1"/>
            <a:r>
              <a:rPr lang="en-US" altLang="en-US" sz="2000" b="1" dirty="0">
                <a:latin typeface="Century Gothic" panose="020B0502020202020204" pitchFamily="34" charset="0"/>
              </a:rPr>
              <a:t>2021</a:t>
            </a:r>
            <a:r>
              <a:rPr lang="en-US" altLang="en-US" sz="2000" dirty="0">
                <a:latin typeface="Century Gothic" panose="020B0502020202020204" pitchFamily="34" charset="0"/>
              </a:rPr>
              <a:t> – UltiPro</a:t>
            </a:r>
          </a:p>
          <a:p>
            <a:pPr marL="0" indent="0">
              <a:buNone/>
            </a:pPr>
            <a:endParaRPr lang="en-US" dirty="0"/>
          </a:p>
        </p:txBody>
      </p:sp>
      <p:pic>
        <p:nvPicPr>
          <p:cNvPr id="5" name="Picture 4">
            <a:extLst>
              <a:ext uri="{FF2B5EF4-FFF2-40B4-BE49-F238E27FC236}">
                <a16:creationId xmlns:a16="http://schemas.microsoft.com/office/drawing/2014/main" id="{BBB039EA-46FF-45FA-9C9F-31891C1FB134}"/>
              </a:ext>
            </a:extLst>
          </p:cNvPr>
          <p:cNvPicPr>
            <a:picLocks noChangeAspect="1"/>
          </p:cNvPicPr>
          <p:nvPr/>
        </p:nvPicPr>
        <p:blipFill>
          <a:blip r:embed="rId2"/>
          <a:stretch>
            <a:fillRect/>
          </a:stretch>
        </p:blipFill>
        <p:spPr>
          <a:xfrm>
            <a:off x="1648942" y="3752807"/>
            <a:ext cx="8894115" cy="2640148"/>
          </a:xfrm>
          <a:prstGeom prst="rect">
            <a:avLst/>
          </a:prstGeom>
          <a:ln>
            <a:solidFill>
              <a:schemeClr val="tx1">
                <a:lumMod val="50000"/>
              </a:schemeClr>
            </a:solidFill>
          </a:ln>
        </p:spPr>
      </p:pic>
      <p:sp>
        <p:nvSpPr>
          <p:cNvPr id="7" name="Title 1">
            <a:extLst>
              <a:ext uri="{FF2B5EF4-FFF2-40B4-BE49-F238E27FC236}">
                <a16:creationId xmlns:a16="http://schemas.microsoft.com/office/drawing/2014/main" id="{F28905F8-4E82-4300-AA90-54E18319B62D}"/>
              </a:ext>
            </a:extLst>
          </p:cNvPr>
          <p:cNvSpPr txBox="1">
            <a:spLocks/>
          </p:cNvSpPr>
          <p:nvPr/>
        </p:nvSpPr>
        <p:spPr>
          <a:xfrm>
            <a:off x="838200" y="321111"/>
            <a:ext cx="10515600" cy="91570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HOW TO: </a:t>
            </a:r>
            <a:r>
              <a:rPr lang="en-US" altLang="en-US" b="1" dirty="0">
                <a:solidFill>
                  <a:srgbClr val="025050"/>
                </a:solidFill>
                <a:latin typeface="Coniferous" panose="03020507050303030C05" pitchFamily="66" charset="0"/>
                <a:ea typeface="+mn-ea"/>
                <a:cs typeface="+mn-cs"/>
              </a:rPr>
              <a:t>Check Withholdings </a:t>
            </a:r>
          </a:p>
          <a:p>
            <a:r>
              <a:rPr lang="en-US" b="1" dirty="0">
                <a:solidFill>
                  <a:srgbClr val="FFC000"/>
                </a:solidFill>
                <a:latin typeface="Coniferous" panose="03020507050303030C05" pitchFamily="66" charset="0"/>
                <a:ea typeface="+mn-ea"/>
                <a:cs typeface="+mn-cs"/>
              </a:rPr>
              <a:t>Pay &gt;&gt; Income Tax</a:t>
            </a:r>
            <a:endParaRPr lang="en-US" dirty="0">
              <a:solidFill>
                <a:srgbClr val="FFC000"/>
              </a:solidFill>
              <a:latin typeface="Coniferous" panose="03020507050303030C05" pitchFamily="66" charset="0"/>
            </a:endParaRPr>
          </a:p>
        </p:txBody>
      </p:sp>
    </p:spTree>
    <p:extLst>
      <p:ext uri="{BB962C8B-B14F-4D97-AF65-F5344CB8AC3E}">
        <p14:creationId xmlns:p14="http://schemas.microsoft.com/office/powerpoint/2010/main" val="2419734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3DA5E5-8583-4974-92B6-FD0A819142BD}"/>
              </a:ext>
            </a:extLst>
          </p:cNvPr>
          <p:cNvPicPr>
            <a:picLocks noChangeAspect="1"/>
          </p:cNvPicPr>
          <p:nvPr/>
        </p:nvPicPr>
        <p:blipFill>
          <a:blip r:embed="rId2"/>
          <a:stretch>
            <a:fillRect/>
          </a:stretch>
        </p:blipFill>
        <p:spPr>
          <a:xfrm>
            <a:off x="24490" y="46265"/>
            <a:ext cx="3415396" cy="6819900"/>
          </a:xfrm>
          <a:prstGeom prst="rect">
            <a:avLst/>
          </a:prstGeom>
        </p:spPr>
      </p:pic>
      <p:sp>
        <p:nvSpPr>
          <p:cNvPr id="5" name="Title 1">
            <a:extLst>
              <a:ext uri="{FF2B5EF4-FFF2-40B4-BE49-F238E27FC236}">
                <a16:creationId xmlns:a16="http://schemas.microsoft.com/office/drawing/2014/main" id="{E9F67D1C-F6B3-49A4-9D4C-CC2DBA9BD5E7}"/>
              </a:ext>
            </a:extLst>
          </p:cNvPr>
          <p:cNvSpPr txBox="1">
            <a:spLocks/>
          </p:cNvSpPr>
          <p:nvPr/>
        </p:nvSpPr>
        <p:spPr>
          <a:xfrm>
            <a:off x="3663356" y="46352"/>
            <a:ext cx="7927511" cy="124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dirty="0">
                <a:solidFill>
                  <a:srgbClr val="33CDBA"/>
                </a:solidFill>
                <a:latin typeface="Coniferous" panose="03020507050303030C05" pitchFamily="66" charset="0"/>
                <a:ea typeface="+mn-ea"/>
                <a:cs typeface="+mn-cs"/>
              </a:rPr>
              <a:t>NAVIGATING YOUR ACCOUNT: </a:t>
            </a:r>
          </a:p>
          <a:p>
            <a:r>
              <a:rPr lang="en-US" altLang="en-US" sz="4000" b="1" dirty="0">
                <a:solidFill>
                  <a:srgbClr val="025050"/>
                </a:solidFill>
                <a:latin typeface="Coniferous" panose="03020507050303030C05" pitchFamily="66" charset="0"/>
                <a:ea typeface="+mn-ea"/>
                <a:cs typeface="+mn-cs"/>
              </a:rPr>
              <a:t>Time Management &amp; Time Clock Entry</a:t>
            </a:r>
            <a:endParaRPr lang="en-US" sz="4000" dirty="0">
              <a:solidFill>
                <a:srgbClr val="025050"/>
              </a:solidFill>
              <a:latin typeface="Coniferous" panose="03020507050303030C05" pitchFamily="66" charset="0"/>
            </a:endParaRPr>
          </a:p>
        </p:txBody>
      </p:sp>
      <p:sp>
        <p:nvSpPr>
          <p:cNvPr id="6" name="Content Placeholder 2">
            <a:extLst>
              <a:ext uri="{FF2B5EF4-FFF2-40B4-BE49-F238E27FC236}">
                <a16:creationId xmlns:a16="http://schemas.microsoft.com/office/drawing/2014/main" id="{DB81C395-D838-4CB3-BB15-9BD0E17EC6BC}"/>
              </a:ext>
            </a:extLst>
          </p:cNvPr>
          <p:cNvSpPr>
            <a:spLocks noGrp="1"/>
          </p:cNvSpPr>
          <p:nvPr>
            <p:ph idx="1"/>
          </p:nvPr>
        </p:nvSpPr>
        <p:spPr>
          <a:xfrm>
            <a:off x="3904432" y="1423438"/>
            <a:ext cx="8058695" cy="1142495"/>
          </a:xfrm>
        </p:spPr>
        <p:txBody>
          <a:bodyPr>
            <a:noAutofit/>
          </a:bodyPr>
          <a:lstStyle/>
          <a:p>
            <a:r>
              <a:rPr lang="en-US" sz="2000" b="1" dirty="0">
                <a:latin typeface="Century Gothic" panose="020B0502020202020204" pitchFamily="34" charset="0"/>
              </a:rPr>
              <a:t>Time Clock Entry </a:t>
            </a:r>
            <a:r>
              <a:rPr lang="en-US" sz="2000" dirty="0">
                <a:latin typeface="Century Gothic" panose="020B0502020202020204" pitchFamily="34" charset="0"/>
              </a:rPr>
              <a:t>– There are two ways to clock in. </a:t>
            </a:r>
          </a:p>
          <a:p>
            <a:r>
              <a:rPr lang="en-US" sz="2000" b="1" dirty="0">
                <a:latin typeface="Century Gothic" panose="020B0502020202020204" pitchFamily="34" charset="0"/>
              </a:rPr>
              <a:t>Time Management </a:t>
            </a:r>
            <a:r>
              <a:rPr lang="en-US" sz="2000" dirty="0">
                <a:latin typeface="Century Gothic" panose="020B0502020202020204" pitchFamily="34" charset="0"/>
              </a:rPr>
              <a:t>– A tour is available on the IAPMO HR website under the </a:t>
            </a:r>
            <a:r>
              <a:rPr lang="en-US" sz="2000" b="1" dirty="0">
                <a:latin typeface="Century Gothic" panose="020B0502020202020204" pitchFamily="34" charset="0"/>
              </a:rPr>
              <a:t>UKG Page </a:t>
            </a:r>
          </a:p>
          <a:p>
            <a:endParaRPr lang="en-US" sz="2000" dirty="0">
              <a:latin typeface="Century Gothic" panose="020B0502020202020204" pitchFamily="34" charset="0"/>
            </a:endParaRPr>
          </a:p>
        </p:txBody>
      </p:sp>
      <p:sp>
        <p:nvSpPr>
          <p:cNvPr id="14" name="Rectangle 13">
            <a:extLst>
              <a:ext uri="{FF2B5EF4-FFF2-40B4-BE49-F238E27FC236}">
                <a16:creationId xmlns:a16="http://schemas.microsoft.com/office/drawing/2014/main" id="{D55422D0-AADD-4724-8C48-516867072643}"/>
              </a:ext>
            </a:extLst>
          </p:cNvPr>
          <p:cNvSpPr/>
          <p:nvPr/>
        </p:nvSpPr>
        <p:spPr>
          <a:xfrm>
            <a:off x="174168" y="3869606"/>
            <a:ext cx="1709061" cy="327103"/>
          </a:xfrm>
          <a:prstGeom prst="rect">
            <a:avLst/>
          </a:prstGeom>
          <a:solidFill>
            <a:schemeClr val="accent4">
              <a:alpha val="4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FA50F6-2C39-495D-B2E2-D55A6BB4D1A5}"/>
              </a:ext>
            </a:extLst>
          </p:cNvPr>
          <p:cNvSpPr/>
          <p:nvPr/>
        </p:nvSpPr>
        <p:spPr>
          <a:xfrm>
            <a:off x="174168" y="4370881"/>
            <a:ext cx="1709061" cy="327103"/>
          </a:xfrm>
          <a:prstGeom prst="rect">
            <a:avLst/>
          </a:prstGeom>
          <a:solidFill>
            <a:schemeClr val="accent4">
              <a:alpha val="4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FC7B7933-8DF0-476E-B3D7-541C8B122E14}"/>
              </a:ext>
            </a:extLst>
          </p:cNvPr>
          <p:cNvSpPr/>
          <p:nvPr/>
        </p:nvSpPr>
        <p:spPr>
          <a:xfrm>
            <a:off x="3874630" y="1898257"/>
            <a:ext cx="304800" cy="283029"/>
          </a:xfrm>
          <a:prstGeom prst="star5">
            <a:avLst/>
          </a:prstGeom>
          <a:solidFill>
            <a:srgbClr val="02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1D2A532C-86E0-405E-AA09-B7F53DC3FFFD}"/>
              </a:ext>
            </a:extLst>
          </p:cNvPr>
          <p:cNvSpPr/>
          <p:nvPr/>
        </p:nvSpPr>
        <p:spPr>
          <a:xfrm>
            <a:off x="3885084" y="1482329"/>
            <a:ext cx="304800" cy="283029"/>
          </a:xfrm>
          <a:prstGeom prst="star5">
            <a:avLst/>
          </a:prstGeom>
          <a:solidFill>
            <a:srgbClr val="02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18EC885-1187-4AC1-8554-3D33D30C987F}"/>
              </a:ext>
            </a:extLst>
          </p:cNvPr>
          <p:cNvGrpSpPr/>
          <p:nvPr/>
        </p:nvGrpSpPr>
        <p:grpSpPr>
          <a:xfrm>
            <a:off x="3654879" y="2818334"/>
            <a:ext cx="3868067" cy="2892417"/>
            <a:chOff x="3654879" y="2929427"/>
            <a:chExt cx="3868067" cy="2892417"/>
          </a:xfrm>
        </p:grpSpPr>
        <p:pic>
          <p:nvPicPr>
            <p:cNvPr id="21" name="Picture 20">
              <a:extLst>
                <a:ext uri="{FF2B5EF4-FFF2-40B4-BE49-F238E27FC236}">
                  <a16:creationId xmlns:a16="http://schemas.microsoft.com/office/drawing/2014/main" id="{9A50F763-4EEA-4D70-946D-D2DE2D4227AE}"/>
                </a:ext>
              </a:extLst>
            </p:cNvPr>
            <p:cNvPicPr>
              <a:picLocks noChangeAspect="1"/>
            </p:cNvPicPr>
            <p:nvPr/>
          </p:nvPicPr>
          <p:blipFill>
            <a:blip r:embed="rId3"/>
            <a:stretch>
              <a:fillRect/>
            </a:stretch>
          </p:blipFill>
          <p:spPr>
            <a:xfrm>
              <a:off x="3654879" y="4091763"/>
              <a:ext cx="3868067" cy="1730081"/>
            </a:xfrm>
            <a:prstGeom prst="rect">
              <a:avLst/>
            </a:prstGeom>
          </p:spPr>
        </p:pic>
        <p:sp>
          <p:nvSpPr>
            <p:cNvPr id="22" name="Title 1">
              <a:extLst>
                <a:ext uri="{FF2B5EF4-FFF2-40B4-BE49-F238E27FC236}">
                  <a16:creationId xmlns:a16="http://schemas.microsoft.com/office/drawing/2014/main" id="{501595DF-1F64-4AF9-8267-13CCB81AACAA}"/>
                </a:ext>
              </a:extLst>
            </p:cNvPr>
            <p:cNvSpPr txBox="1">
              <a:spLocks/>
            </p:cNvSpPr>
            <p:nvPr/>
          </p:nvSpPr>
          <p:spPr>
            <a:xfrm>
              <a:off x="3654879" y="2929427"/>
              <a:ext cx="460411" cy="826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1</a:t>
              </a:r>
              <a:endParaRPr lang="en-US" dirty="0">
                <a:solidFill>
                  <a:srgbClr val="025050"/>
                </a:solidFill>
                <a:latin typeface="Coniferous" panose="03020507050303030C05" pitchFamily="66" charset="0"/>
              </a:endParaRPr>
            </a:p>
          </p:txBody>
        </p:sp>
        <p:sp>
          <p:nvSpPr>
            <p:cNvPr id="25" name="TextBox 24">
              <a:extLst>
                <a:ext uri="{FF2B5EF4-FFF2-40B4-BE49-F238E27FC236}">
                  <a16:creationId xmlns:a16="http://schemas.microsoft.com/office/drawing/2014/main" id="{14B67138-1759-4B01-BF24-ADC58B0C40D6}"/>
                </a:ext>
              </a:extLst>
            </p:cNvPr>
            <p:cNvSpPr txBox="1"/>
            <p:nvPr/>
          </p:nvSpPr>
          <p:spPr>
            <a:xfrm>
              <a:off x="4045383" y="3048930"/>
              <a:ext cx="3193177" cy="923330"/>
            </a:xfrm>
            <a:prstGeom prst="rect">
              <a:avLst/>
            </a:prstGeom>
            <a:noFill/>
          </p:spPr>
          <p:txBody>
            <a:bodyPr wrap="square">
              <a:spAutoFit/>
            </a:bodyPr>
            <a:lstStyle/>
            <a:p>
              <a:r>
                <a:rPr lang="en-US" dirty="0">
                  <a:latin typeface="Century Gothic" panose="020B0502020202020204" pitchFamily="34" charset="0"/>
                </a:rPr>
                <a:t>Through your online account </a:t>
              </a:r>
              <a:r>
                <a:rPr lang="en-US" b="1" dirty="0">
                  <a:latin typeface="Century Gothic" panose="020B0502020202020204" pitchFamily="34" charset="0"/>
                </a:rPr>
                <a:t>under Myself &gt;&gt; Time Clock Entry</a:t>
              </a:r>
              <a:endParaRPr lang="en-US" b="1" dirty="0"/>
            </a:p>
          </p:txBody>
        </p:sp>
      </p:grpSp>
      <p:grpSp>
        <p:nvGrpSpPr>
          <p:cNvPr id="28" name="Group 27">
            <a:extLst>
              <a:ext uri="{FF2B5EF4-FFF2-40B4-BE49-F238E27FC236}">
                <a16:creationId xmlns:a16="http://schemas.microsoft.com/office/drawing/2014/main" id="{2C4A92D8-9269-4AB9-97E5-35C348CDC504}"/>
              </a:ext>
            </a:extLst>
          </p:cNvPr>
          <p:cNvGrpSpPr/>
          <p:nvPr/>
        </p:nvGrpSpPr>
        <p:grpSpPr>
          <a:xfrm>
            <a:off x="7710355" y="2181286"/>
            <a:ext cx="4307477" cy="3529465"/>
            <a:chOff x="7623265" y="2818334"/>
            <a:chExt cx="4307477" cy="3929641"/>
          </a:xfrm>
        </p:grpSpPr>
        <p:pic>
          <p:nvPicPr>
            <p:cNvPr id="17" name="Picture 16">
              <a:extLst>
                <a:ext uri="{FF2B5EF4-FFF2-40B4-BE49-F238E27FC236}">
                  <a16:creationId xmlns:a16="http://schemas.microsoft.com/office/drawing/2014/main" id="{C7836B3E-8ECA-463D-AD40-DB29E5285D72}"/>
                </a:ext>
              </a:extLst>
            </p:cNvPr>
            <p:cNvPicPr>
              <a:picLocks noChangeAspect="1"/>
            </p:cNvPicPr>
            <p:nvPr/>
          </p:nvPicPr>
          <p:blipFill>
            <a:blip r:embed="rId4"/>
            <a:stretch>
              <a:fillRect/>
            </a:stretch>
          </p:blipFill>
          <p:spPr>
            <a:xfrm>
              <a:off x="7623265" y="3757748"/>
              <a:ext cx="4307477" cy="2990227"/>
            </a:xfrm>
            <a:prstGeom prst="rect">
              <a:avLst/>
            </a:prstGeom>
          </p:spPr>
        </p:pic>
        <p:sp>
          <p:nvSpPr>
            <p:cNvPr id="23" name="Title 1">
              <a:extLst>
                <a:ext uri="{FF2B5EF4-FFF2-40B4-BE49-F238E27FC236}">
                  <a16:creationId xmlns:a16="http://schemas.microsoft.com/office/drawing/2014/main" id="{4B957577-199E-4ACB-ACD1-050894DBE094}"/>
                </a:ext>
              </a:extLst>
            </p:cNvPr>
            <p:cNvSpPr txBox="1">
              <a:spLocks/>
            </p:cNvSpPr>
            <p:nvPr/>
          </p:nvSpPr>
          <p:spPr>
            <a:xfrm>
              <a:off x="7740628" y="2818334"/>
              <a:ext cx="460411" cy="826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33CDBA"/>
                  </a:solidFill>
                  <a:latin typeface="Coniferous" panose="03020507050303030C05" pitchFamily="66" charset="0"/>
                  <a:ea typeface="+mn-ea"/>
                  <a:cs typeface="+mn-cs"/>
                </a:rPr>
                <a:t>2</a:t>
              </a:r>
              <a:endParaRPr lang="en-US" dirty="0">
                <a:solidFill>
                  <a:srgbClr val="025050"/>
                </a:solidFill>
                <a:latin typeface="Coniferous" panose="03020507050303030C05" pitchFamily="66" charset="0"/>
              </a:endParaRPr>
            </a:p>
          </p:txBody>
        </p:sp>
        <p:sp>
          <p:nvSpPr>
            <p:cNvPr id="26" name="TextBox 25">
              <a:extLst>
                <a:ext uri="{FF2B5EF4-FFF2-40B4-BE49-F238E27FC236}">
                  <a16:creationId xmlns:a16="http://schemas.microsoft.com/office/drawing/2014/main" id="{E33498AA-BCC2-4E27-BA86-C9519F7857BB}"/>
                </a:ext>
              </a:extLst>
            </p:cNvPr>
            <p:cNvSpPr txBox="1"/>
            <p:nvPr/>
          </p:nvSpPr>
          <p:spPr>
            <a:xfrm>
              <a:off x="8214273" y="2881226"/>
              <a:ext cx="3193177" cy="923330"/>
            </a:xfrm>
            <a:prstGeom prst="rect">
              <a:avLst/>
            </a:prstGeom>
            <a:noFill/>
          </p:spPr>
          <p:txBody>
            <a:bodyPr wrap="square">
              <a:spAutoFit/>
            </a:bodyPr>
            <a:lstStyle/>
            <a:p>
              <a:r>
                <a:rPr lang="en-US" dirty="0">
                  <a:latin typeface="Century Gothic" panose="020B0502020202020204" pitchFamily="34" charset="0"/>
                </a:rPr>
                <a:t>Through the iPad Kiosks that will be replacing the Paychex ones.</a:t>
              </a:r>
              <a:endParaRPr lang="en-US" b="1" dirty="0"/>
            </a:p>
          </p:txBody>
        </p:sp>
      </p:grpSp>
      <p:sp>
        <p:nvSpPr>
          <p:cNvPr id="29" name="Content Placeholder 2">
            <a:extLst>
              <a:ext uri="{FF2B5EF4-FFF2-40B4-BE49-F238E27FC236}">
                <a16:creationId xmlns:a16="http://schemas.microsoft.com/office/drawing/2014/main" id="{18C82EE8-30B8-4F56-A280-E0678280A597}"/>
              </a:ext>
            </a:extLst>
          </p:cNvPr>
          <p:cNvSpPr txBox="1">
            <a:spLocks/>
          </p:cNvSpPr>
          <p:nvPr/>
        </p:nvSpPr>
        <p:spPr>
          <a:xfrm>
            <a:off x="7827719" y="5710752"/>
            <a:ext cx="4190114" cy="9762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dirty="0">
                <a:latin typeface="Century Gothic" panose="020B0502020202020204" pitchFamily="34" charset="0"/>
              </a:rPr>
              <a:t>Time Clock Pin can be found under </a:t>
            </a:r>
            <a:r>
              <a:rPr lang="en-US" sz="1800" b="1" dirty="0">
                <a:solidFill>
                  <a:srgbClr val="FF6600"/>
                </a:solidFill>
                <a:latin typeface="Century Gothic" panose="020B0502020202020204" pitchFamily="34" charset="0"/>
              </a:rPr>
              <a:t>Personal&gt;&gt; Employee Summary </a:t>
            </a:r>
            <a:r>
              <a:rPr lang="en-US" sz="1800" dirty="0">
                <a:latin typeface="Century Gothic" panose="020B0502020202020204" pitchFamily="34" charset="0"/>
              </a:rPr>
              <a:t>&amp; </a:t>
            </a:r>
            <a:r>
              <a:rPr lang="en-US" sz="1800" b="1" dirty="0">
                <a:solidFill>
                  <a:srgbClr val="33CDBA"/>
                </a:solidFill>
                <a:latin typeface="Century Gothic" panose="020B0502020202020204" pitchFamily="34" charset="0"/>
              </a:rPr>
              <a:t>Job</a:t>
            </a:r>
            <a:r>
              <a:rPr lang="en-US" sz="1800" b="1" dirty="0">
                <a:latin typeface="Century Gothic" panose="020B0502020202020204" pitchFamily="34" charset="0"/>
              </a:rPr>
              <a:t> </a:t>
            </a:r>
            <a:r>
              <a:rPr lang="en-US" sz="1800" b="1" dirty="0">
                <a:solidFill>
                  <a:srgbClr val="33CDBA"/>
                </a:solidFill>
                <a:latin typeface="Century Gothic" panose="020B0502020202020204" pitchFamily="34" charset="0"/>
              </a:rPr>
              <a:t>&gt;&gt; Job Summary</a:t>
            </a:r>
          </a:p>
        </p:txBody>
      </p:sp>
    </p:spTree>
    <p:extLst>
      <p:ext uri="{BB962C8B-B14F-4D97-AF65-F5344CB8AC3E}">
        <p14:creationId xmlns:p14="http://schemas.microsoft.com/office/powerpoint/2010/main" val="162062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EEE7AD-C344-4043-9B9E-48A29516CCAB}"/>
              </a:ext>
            </a:extLst>
          </p:cNvPr>
          <p:cNvPicPr>
            <a:picLocks noChangeAspect="1"/>
          </p:cNvPicPr>
          <p:nvPr/>
        </p:nvPicPr>
        <p:blipFill>
          <a:blip r:embed="rId2">
            <a:alphaModFix amt="35000"/>
          </a:blip>
          <a:stretch>
            <a:fillRect/>
          </a:stretch>
        </p:blipFill>
        <p:spPr>
          <a:xfrm>
            <a:off x="474134" y="465666"/>
            <a:ext cx="10769600" cy="6133787"/>
          </a:xfrm>
          <a:prstGeom prst="rect">
            <a:avLst/>
          </a:prstGeom>
        </p:spPr>
      </p:pic>
      <p:cxnSp>
        <p:nvCxnSpPr>
          <p:cNvPr id="10" name="Straight Arrow Connector 9">
            <a:extLst>
              <a:ext uri="{FF2B5EF4-FFF2-40B4-BE49-F238E27FC236}">
                <a16:creationId xmlns:a16="http://schemas.microsoft.com/office/drawing/2014/main" id="{0B725EF1-B492-4804-83F5-DF7F107769DD}"/>
              </a:ext>
            </a:extLst>
          </p:cNvPr>
          <p:cNvCxnSpPr>
            <a:cxnSpLocks/>
          </p:cNvCxnSpPr>
          <p:nvPr/>
        </p:nvCxnSpPr>
        <p:spPr>
          <a:xfrm flipH="1">
            <a:off x="6798734" y="143932"/>
            <a:ext cx="575733" cy="419055"/>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3302F91D-F4EE-42DD-8033-38D804432CC6}"/>
              </a:ext>
            </a:extLst>
          </p:cNvPr>
          <p:cNvSpPr txBox="1"/>
          <p:nvPr/>
        </p:nvSpPr>
        <p:spPr>
          <a:xfrm>
            <a:off x="308845" y="111723"/>
            <a:ext cx="6096000" cy="584775"/>
          </a:xfrm>
          <a:prstGeom prst="rect">
            <a:avLst/>
          </a:prstGeom>
          <a:noFill/>
        </p:spPr>
        <p:txBody>
          <a:bodyPr wrap="square">
            <a:spAutoFit/>
          </a:bodyPr>
          <a:lstStyle/>
          <a:p>
            <a:r>
              <a:rPr lang="en-US" altLang="en-US" sz="3200" dirty="0">
                <a:solidFill>
                  <a:srgbClr val="33CDBA"/>
                </a:solidFill>
                <a:latin typeface="Coniferous" panose="03020507050303030C05" pitchFamily="66" charset="0"/>
                <a:hlinkClick r:id="rId3">
                  <a:extLst>
                    <a:ext uri="{A12FA001-AC4F-418D-AE19-62706E023703}">
                      <ahyp:hlinkClr xmlns:ahyp="http://schemas.microsoft.com/office/drawing/2018/hyperlinkcolor" val="tx"/>
                    </a:ext>
                  </a:extLst>
                </a:hlinkClick>
              </a:rPr>
              <a:t>https://www.iapmohr.org</a:t>
            </a:r>
            <a:r>
              <a:rPr lang="en-US" altLang="en-US" sz="3200" dirty="0">
                <a:solidFill>
                  <a:srgbClr val="33CDBA"/>
                </a:solidFill>
                <a:latin typeface="Coniferous" panose="03020507050303030C05" pitchFamily="66" charset="0"/>
              </a:rPr>
              <a:t> </a:t>
            </a:r>
            <a:endParaRPr lang="en-US" sz="3200" dirty="0">
              <a:solidFill>
                <a:srgbClr val="33CDBA"/>
              </a:solidFill>
              <a:latin typeface="Coniferous" panose="03020507050303030C05" pitchFamily="66" charset="0"/>
            </a:endParaRPr>
          </a:p>
        </p:txBody>
      </p:sp>
      <p:cxnSp>
        <p:nvCxnSpPr>
          <p:cNvPr id="13" name="Straight Arrow Connector 12">
            <a:extLst>
              <a:ext uri="{FF2B5EF4-FFF2-40B4-BE49-F238E27FC236}">
                <a16:creationId xmlns:a16="http://schemas.microsoft.com/office/drawing/2014/main" id="{4245C4B0-7838-441D-8E03-338D1C345C55}"/>
              </a:ext>
            </a:extLst>
          </p:cNvPr>
          <p:cNvCxnSpPr>
            <a:cxnSpLocks/>
          </p:cNvCxnSpPr>
          <p:nvPr/>
        </p:nvCxnSpPr>
        <p:spPr>
          <a:xfrm flipH="1">
            <a:off x="8229601" y="2376992"/>
            <a:ext cx="965199" cy="852995"/>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8467594B-D0BD-4A98-93ED-E3C33152B269}"/>
              </a:ext>
            </a:extLst>
          </p:cNvPr>
          <p:cNvCxnSpPr>
            <a:cxnSpLocks/>
          </p:cNvCxnSpPr>
          <p:nvPr/>
        </p:nvCxnSpPr>
        <p:spPr>
          <a:xfrm flipH="1">
            <a:off x="1820334" y="5249332"/>
            <a:ext cx="575733" cy="419055"/>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382327D1-778D-42A7-9CEE-B5908CE3A875}"/>
              </a:ext>
            </a:extLst>
          </p:cNvPr>
          <p:cNvSpPr txBox="1"/>
          <p:nvPr/>
        </p:nvSpPr>
        <p:spPr>
          <a:xfrm>
            <a:off x="2396067" y="4587501"/>
            <a:ext cx="2209800" cy="646331"/>
          </a:xfrm>
          <a:prstGeom prst="rect">
            <a:avLst/>
          </a:prstGeom>
          <a:noFill/>
        </p:spPr>
        <p:txBody>
          <a:bodyPr wrap="square" rtlCol="0">
            <a:spAutoFit/>
          </a:bodyPr>
          <a:lstStyle/>
          <a:p>
            <a:r>
              <a:rPr lang="en-US" sz="3600" dirty="0">
                <a:solidFill>
                  <a:srgbClr val="FF6600"/>
                </a:solidFill>
                <a:latin typeface="Coniferous" panose="03020507050303030C05" pitchFamily="66" charset="0"/>
              </a:rPr>
              <a:t>2:00</a:t>
            </a:r>
          </a:p>
        </p:txBody>
      </p:sp>
      <p:sp>
        <p:nvSpPr>
          <p:cNvPr id="16" name="TextBox 15">
            <a:extLst>
              <a:ext uri="{FF2B5EF4-FFF2-40B4-BE49-F238E27FC236}">
                <a16:creationId xmlns:a16="http://schemas.microsoft.com/office/drawing/2014/main" id="{5270EAA3-E2C9-49F7-BD2A-994FE1C0CE0D}"/>
              </a:ext>
            </a:extLst>
          </p:cNvPr>
          <p:cNvSpPr txBox="1"/>
          <p:nvPr/>
        </p:nvSpPr>
        <p:spPr>
          <a:xfrm>
            <a:off x="9033934" y="1730661"/>
            <a:ext cx="2209800" cy="646331"/>
          </a:xfrm>
          <a:prstGeom prst="rect">
            <a:avLst/>
          </a:prstGeom>
          <a:noFill/>
        </p:spPr>
        <p:txBody>
          <a:bodyPr wrap="square" rtlCol="0">
            <a:spAutoFit/>
          </a:bodyPr>
          <a:lstStyle/>
          <a:p>
            <a:r>
              <a:rPr lang="en-US" sz="3600" dirty="0">
                <a:solidFill>
                  <a:srgbClr val="FF6600"/>
                </a:solidFill>
                <a:latin typeface="Coniferous" panose="03020507050303030C05" pitchFamily="66" charset="0"/>
              </a:rPr>
              <a:t>8:00</a:t>
            </a:r>
          </a:p>
        </p:txBody>
      </p:sp>
    </p:spTree>
    <p:extLst>
      <p:ext uri="{BB962C8B-B14F-4D97-AF65-F5344CB8AC3E}">
        <p14:creationId xmlns:p14="http://schemas.microsoft.com/office/powerpoint/2010/main" val="84484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6" presetClass="entr" presetSubtype="16"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3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3DA5E5-8583-4974-92B6-FD0A819142BD}"/>
              </a:ext>
            </a:extLst>
          </p:cNvPr>
          <p:cNvPicPr>
            <a:picLocks noChangeAspect="1"/>
          </p:cNvPicPr>
          <p:nvPr/>
        </p:nvPicPr>
        <p:blipFill rotWithShape="1">
          <a:blip r:embed="rId2"/>
          <a:srcRect b="6948"/>
          <a:stretch/>
        </p:blipFill>
        <p:spPr>
          <a:xfrm>
            <a:off x="24490" y="46265"/>
            <a:ext cx="3415396" cy="6346068"/>
          </a:xfrm>
          <a:prstGeom prst="rect">
            <a:avLst/>
          </a:prstGeom>
        </p:spPr>
      </p:pic>
      <p:sp>
        <p:nvSpPr>
          <p:cNvPr id="5" name="Title 1">
            <a:extLst>
              <a:ext uri="{FF2B5EF4-FFF2-40B4-BE49-F238E27FC236}">
                <a16:creationId xmlns:a16="http://schemas.microsoft.com/office/drawing/2014/main" id="{E9F67D1C-F6B3-49A4-9D4C-CC2DBA9BD5E7}"/>
              </a:ext>
            </a:extLst>
          </p:cNvPr>
          <p:cNvSpPr txBox="1">
            <a:spLocks/>
          </p:cNvSpPr>
          <p:nvPr/>
        </p:nvSpPr>
        <p:spPr>
          <a:xfrm>
            <a:off x="3654879" y="158838"/>
            <a:ext cx="7176408" cy="1507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NAVIGATING YOUR ACCOUNT: </a:t>
            </a:r>
          </a:p>
          <a:p>
            <a:r>
              <a:rPr lang="en-US" altLang="en-US" sz="4400" b="1" dirty="0">
                <a:solidFill>
                  <a:srgbClr val="025050"/>
                </a:solidFill>
                <a:latin typeface="Coniferous" panose="03020507050303030C05" pitchFamily="66" charset="0"/>
                <a:ea typeface="+mn-ea"/>
                <a:cs typeface="+mn-cs"/>
              </a:rPr>
              <a:t>Benefits</a:t>
            </a:r>
            <a:endParaRPr lang="en-US" dirty="0">
              <a:solidFill>
                <a:srgbClr val="025050"/>
              </a:solidFill>
              <a:latin typeface="Coniferous" panose="03020507050303030C05" pitchFamily="66" charset="0"/>
            </a:endParaRPr>
          </a:p>
        </p:txBody>
      </p:sp>
      <p:sp>
        <p:nvSpPr>
          <p:cNvPr id="6" name="Content Placeholder 2">
            <a:extLst>
              <a:ext uri="{FF2B5EF4-FFF2-40B4-BE49-F238E27FC236}">
                <a16:creationId xmlns:a16="http://schemas.microsoft.com/office/drawing/2014/main" id="{DB81C395-D838-4CB3-BB15-9BD0E17EC6BC}"/>
              </a:ext>
            </a:extLst>
          </p:cNvPr>
          <p:cNvSpPr>
            <a:spLocks noGrp="1"/>
          </p:cNvSpPr>
          <p:nvPr>
            <p:ph idx="1"/>
          </p:nvPr>
        </p:nvSpPr>
        <p:spPr>
          <a:xfrm>
            <a:off x="3739546" y="2104643"/>
            <a:ext cx="8058695" cy="1200153"/>
          </a:xfrm>
        </p:spPr>
        <p:txBody>
          <a:bodyPr>
            <a:noAutofit/>
          </a:bodyPr>
          <a:lstStyle/>
          <a:p>
            <a:r>
              <a:rPr lang="en-US" sz="2000" b="1" dirty="0">
                <a:latin typeface="Century Gothic" panose="020B0502020202020204" pitchFamily="34" charset="0"/>
              </a:rPr>
              <a:t>Benefits Summary</a:t>
            </a:r>
            <a:r>
              <a:rPr lang="en-US" sz="2000" dirty="0">
                <a:latin typeface="Century Gothic" panose="020B0502020202020204" pitchFamily="34" charset="0"/>
              </a:rPr>
              <a:t>– see your current benefits deductions here</a:t>
            </a:r>
          </a:p>
          <a:p>
            <a:r>
              <a:rPr lang="en-US" sz="2000" b="1" dirty="0">
                <a:latin typeface="Century Gothic" panose="020B0502020202020204" pitchFamily="34" charset="0"/>
              </a:rPr>
              <a:t>Manage My Benefits</a:t>
            </a:r>
            <a:r>
              <a:rPr lang="en-US" sz="2000" dirty="0">
                <a:latin typeface="Century Gothic" panose="020B0502020202020204" pitchFamily="34" charset="0"/>
              </a:rPr>
              <a:t>– you can make edits and they go to us for approval. </a:t>
            </a:r>
          </a:p>
        </p:txBody>
      </p:sp>
      <p:sp>
        <p:nvSpPr>
          <p:cNvPr id="3" name="Rectangle 2">
            <a:extLst>
              <a:ext uri="{FF2B5EF4-FFF2-40B4-BE49-F238E27FC236}">
                <a16:creationId xmlns:a16="http://schemas.microsoft.com/office/drawing/2014/main" id="{5EE1B986-6966-41EF-8109-9B10864E7301}"/>
              </a:ext>
            </a:extLst>
          </p:cNvPr>
          <p:cNvSpPr/>
          <p:nvPr/>
        </p:nvSpPr>
        <p:spPr>
          <a:xfrm>
            <a:off x="174168" y="5407476"/>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914206F-DB7D-41A0-ABD9-56D10F039C45}"/>
              </a:ext>
            </a:extLst>
          </p:cNvPr>
          <p:cNvSpPr/>
          <p:nvPr/>
        </p:nvSpPr>
        <p:spPr>
          <a:xfrm>
            <a:off x="174169" y="5924549"/>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55422D0-AADD-4724-8C48-516867072643}"/>
              </a:ext>
            </a:extLst>
          </p:cNvPr>
          <p:cNvSpPr/>
          <p:nvPr/>
        </p:nvSpPr>
        <p:spPr>
          <a:xfrm>
            <a:off x="174168" y="4944303"/>
            <a:ext cx="1175657" cy="327103"/>
          </a:xfrm>
          <a:prstGeom prst="rect">
            <a:avLst/>
          </a:prstGeom>
          <a:solidFill>
            <a:schemeClr val="accent4">
              <a:alpha val="4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40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C319-6F40-4553-A01C-117B3B6B1366}"/>
              </a:ext>
            </a:extLst>
          </p:cNvPr>
          <p:cNvSpPr>
            <a:spLocks noGrp="1"/>
          </p:cNvSpPr>
          <p:nvPr>
            <p:ph type="title"/>
          </p:nvPr>
        </p:nvSpPr>
        <p:spPr>
          <a:xfrm>
            <a:off x="480843" y="228862"/>
            <a:ext cx="10515600" cy="934510"/>
          </a:xfrm>
        </p:spPr>
        <p:txBody>
          <a:bodyPr>
            <a:normAutofit fontScale="90000"/>
          </a:bodyPr>
          <a:lstStyle/>
          <a:p>
            <a:r>
              <a:rPr lang="en-US" sz="7200" b="1" dirty="0">
                <a:solidFill>
                  <a:srgbClr val="33CDBA"/>
                </a:solidFill>
                <a:latin typeface="Coniferous" panose="03020507050303030C05" pitchFamily="66" charset="0"/>
              </a:rPr>
              <a:t>Reminders</a:t>
            </a:r>
          </a:p>
        </p:txBody>
      </p:sp>
      <p:sp>
        <p:nvSpPr>
          <p:cNvPr id="3" name="Content Placeholder 2">
            <a:extLst>
              <a:ext uri="{FF2B5EF4-FFF2-40B4-BE49-F238E27FC236}">
                <a16:creationId xmlns:a16="http://schemas.microsoft.com/office/drawing/2014/main" id="{D5F0F8FF-B403-49C8-9B1D-1026D4F53BE3}"/>
              </a:ext>
            </a:extLst>
          </p:cNvPr>
          <p:cNvSpPr>
            <a:spLocks noGrp="1"/>
          </p:cNvSpPr>
          <p:nvPr>
            <p:ph idx="1"/>
          </p:nvPr>
        </p:nvSpPr>
        <p:spPr>
          <a:xfrm>
            <a:off x="2590800" y="3689613"/>
            <a:ext cx="9304867" cy="2172230"/>
          </a:xfrm>
        </p:spPr>
        <p:txBody>
          <a:bodyPr>
            <a:noAutofit/>
          </a:bodyPr>
          <a:lstStyle/>
          <a:p>
            <a:r>
              <a:rPr lang="en-US" sz="2600" dirty="0">
                <a:latin typeface="Century Gothic" panose="020B0502020202020204" pitchFamily="34" charset="0"/>
              </a:rPr>
              <a:t>Non-exempt begin clock in 12/29</a:t>
            </a:r>
          </a:p>
          <a:p>
            <a:r>
              <a:rPr lang="en-US" sz="2600" dirty="0">
                <a:latin typeface="Century Gothic" panose="020B0502020202020204" pitchFamily="34" charset="0"/>
              </a:rPr>
              <a:t>ALL Time off request need to begin on 12/29 in UKG</a:t>
            </a:r>
          </a:p>
          <a:p>
            <a:r>
              <a:rPr lang="en-US" sz="2600" dirty="0">
                <a:latin typeface="Century Gothic" panose="020B0502020202020204" pitchFamily="34" charset="0"/>
              </a:rPr>
              <a:t>Future time off dates in Paychex will not transfer into UKG. Be sure to enter them</a:t>
            </a:r>
          </a:p>
          <a:p>
            <a:r>
              <a:rPr lang="en-US" sz="2600" dirty="0">
                <a:latin typeface="Century Gothic" panose="020B0502020202020204" pitchFamily="34" charset="0"/>
              </a:rPr>
              <a:t>Download all your pay statements and W2’s since 2017</a:t>
            </a:r>
          </a:p>
          <a:p>
            <a:r>
              <a:rPr lang="en-US" sz="2600" dirty="0">
                <a:latin typeface="Century Gothic" panose="020B0502020202020204" pitchFamily="34" charset="0"/>
              </a:rPr>
              <a:t>Review all training materials on the HR website</a:t>
            </a:r>
          </a:p>
        </p:txBody>
      </p:sp>
      <p:sp>
        <p:nvSpPr>
          <p:cNvPr id="4" name="Title 1">
            <a:extLst>
              <a:ext uri="{FF2B5EF4-FFF2-40B4-BE49-F238E27FC236}">
                <a16:creationId xmlns:a16="http://schemas.microsoft.com/office/drawing/2014/main" id="{9124B593-6F7E-41BD-95D3-D9435BCE59C0}"/>
              </a:ext>
            </a:extLst>
          </p:cNvPr>
          <p:cNvSpPr txBox="1">
            <a:spLocks/>
          </p:cNvSpPr>
          <p:nvPr/>
        </p:nvSpPr>
        <p:spPr>
          <a:xfrm>
            <a:off x="647541" y="2744784"/>
            <a:ext cx="10515600" cy="864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500" b="1" dirty="0">
                <a:solidFill>
                  <a:srgbClr val="FF6600"/>
                </a:solidFill>
                <a:latin typeface="Coniferous" panose="03020507050303030C05" pitchFamily="66" charset="0"/>
              </a:rPr>
              <a:t>Your action items</a:t>
            </a:r>
          </a:p>
        </p:txBody>
      </p:sp>
      <p:sp>
        <p:nvSpPr>
          <p:cNvPr id="5" name="Content Placeholder 2">
            <a:extLst>
              <a:ext uri="{FF2B5EF4-FFF2-40B4-BE49-F238E27FC236}">
                <a16:creationId xmlns:a16="http://schemas.microsoft.com/office/drawing/2014/main" id="{1B4B9BC8-59A9-4644-B111-25089EFA34FB}"/>
              </a:ext>
            </a:extLst>
          </p:cNvPr>
          <p:cNvSpPr txBox="1">
            <a:spLocks/>
          </p:cNvSpPr>
          <p:nvPr/>
        </p:nvSpPr>
        <p:spPr>
          <a:xfrm>
            <a:off x="480843" y="1018907"/>
            <a:ext cx="10515600" cy="16134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Century Gothic" panose="020B0502020202020204" pitchFamily="34" charset="0"/>
              </a:rPr>
              <a:t>Hours will be transferred over on 1/31/2021</a:t>
            </a:r>
          </a:p>
          <a:p>
            <a:r>
              <a:rPr lang="en-US" sz="2600" dirty="0">
                <a:latin typeface="Century Gothic" panose="020B0502020202020204" pitchFamily="34" charset="0"/>
              </a:rPr>
              <a:t>Review all training materials on the HR website</a:t>
            </a:r>
          </a:p>
          <a:p>
            <a:r>
              <a:rPr lang="en-US" sz="2600" dirty="0">
                <a:latin typeface="Century Gothic" panose="020B0502020202020204" pitchFamily="34" charset="0"/>
              </a:rPr>
              <a:t>W2’s – 2020 W2 is in Paychex | 2021 W2 in UKG</a:t>
            </a:r>
          </a:p>
          <a:p>
            <a:endParaRPr lang="en-US" sz="2600" dirty="0"/>
          </a:p>
        </p:txBody>
      </p:sp>
      <p:pic>
        <p:nvPicPr>
          <p:cNvPr id="6" name="Graphic 5">
            <a:extLst>
              <a:ext uri="{FF2B5EF4-FFF2-40B4-BE49-F238E27FC236}">
                <a16:creationId xmlns:a16="http://schemas.microsoft.com/office/drawing/2014/main" id="{6BED14B8-63D6-4F64-9711-B613104295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47642" y="436563"/>
            <a:ext cx="2638425" cy="2590800"/>
          </a:xfrm>
          <a:prstGeom prst="rect">
            <a:avLst/>
          </a:prstGeom>
        </p:spPr>
      </p:pic>
      <p:pic>
        <p:nvPicPr>
          <p:cNvPr id="9" name="Graphic 8">
            <a:extLst>
              <a:ext uri="{FF2B5EF4-FFF2-40B4-BE49-F238E27FC236}">
                <a16:creationId xmlns:a16="http://schemas.microsoft.com/office/drawing/2014/main" id="{E5C4532A-9551-46C8-9701-E0EEF45822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0382" y="3740411"/>
            <a:ext cx="2390418" cy="2374101"/>
          </a:xfrm>
          <a:prstGeom prst="rect">
            <a:avLst/>
          </a:prstGeom>
        </p:spPr>
      </p:pic>
    </p:spTree>
    <p:extLst>
      <p:ext uri="{BB962C8B-B14F-4D97-AF65-F5344CB8AC3E}">
        <p14:creationId xmlns:p14="http://schemas.microsoft.com/office/powerpoint/2010/main" val="266584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1000" fill="hold"/>
                                        <p:tgtEl>
                                          <p:spTgt spid="6"/>
                                        </p:tgtEl>
                                        <p:attrNameLst>
                                          <p:attrName>ppt_w</p:attrName>
                                        </p:attrNameLst>
                                      </p:cBhvr>
                                      <p:tavLst>
                                        <p:tav tm="0">
                                          <p:val>
                                            <p:fltVal val="0"/>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anim calcmode="lin" valueType="num">
                                      <p:cBhvr>
                                        <p:cTn id="11" dur="1000" fill="hold"/>
                                        <p:tgtEl>
                                          <p:spTgt spid="6"/>
                                        </p:tgtEl>
                                        <p:attrNameLst>
                                          <p:attrName>style.rotation</p:attrName>
                                        </p:attrNameLst>
                                      </p:cBhvr>
                                      <p:tavLst>
                                        <p:tav tm="0">
                                          <p:val>
                                            <p:fltVal val="90"/>
                                          </p:val>
                                        </p:tav>
                                        <p:tav tm="100000">
                                          <p:val>
                                            <p:fltVal val="0"/>
                                          </p:val>
                                        </p:tav>
                                      </p:tavLst>
                                    </p:anim>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par>
                                <p:cTn id="35" presetID="45"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 calcmode="lin" valueType="num">
                                      <p:cBhvr>
                                        <p:cTn id="4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Effect transition="in" filter="wipe(down)">
                                      <p:cBhvr>
                                        <p:cTn id="51" dur="580">
                                          <p:stCondLst>
                                            <p:cond delay="0"/>
                                          </p:stCondLst>
                                        </p:cTn>
                                        <p:tgtEl>
                                          <p:spTgt spid="3">
                                            <p:txEl>
                                              <p:pRg st="1" end="1"/>
                                            </p:txEl>
                                          </p:spTgt>
                                        </p:tgtEl>
                                      </p:cBhvr>
                                    </p:animEffect>
                                    <p:anim calcmode="lin" valueType="num">
                                      <p:cBhvr>
                                        <p:cTn id="5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1" end="1"/>
                                            </p:txEl>
                                          </p:spTgt>
                                        </p:tgtEl>
                                      </p:cBhvr>
                                      <p:to x="100000" y="60000"/>
                                    </p:animScale>
                                    <p:animScale>
                                      <p:cBhvr>
                                        <p:cTn id="58" dur="166" decel="50000">
                                          <p:stCondLst>
                                            <p:cond delay="676"/>
                                          </p:stCondLst>
                                        </p:cTn>
                                        <p:tgtEl>
                                          <p:spTgt spid="3">
                                            <p:txEl>
                                              <p:pRg st="1" end="1"/>
                                            </p:txEl>
                                          </p:spTgt>
                                        </p:tgtEl>
                                      </p:cBhvr>
                                      <p:to x="100000" y="100000"/>
                                    </p:animScale>
                                    <p:animScale>
                                      <p:cBhvr>
                                        <p:cTn id="59" dur="26">
                                          <p:stCondLst>
                                            <p:cond delay="1312"/>
                                          </p:stCondLst>
                                        </p:cTn>
                                        <p:tgtEl>
                                          <p:spTgt spid="3">
                                            <p:txEl>
                                              <p:pRg st="1" end="1"/>
                                            </p:txEl>
                                          </p:spTgt>
                                        </p:tgtEl>
                                      </p:cBhvr>
                                      <p:to x="100000" y="80000"/>
                                    </p:animScale>
                                    <p:animScale>
                                      <p:cBhvr>
                                        <p:cTn id="60" dur="166" decel="50000">
                                          <p:stCondLst>
                                            <p:cond delay="1338"/>
                                          </p:stCondLst>
                                        </p:cTn>
                                        <p:tgtEl>
                                          <p:spTgt spid="3">
                                            <p:txEl>
                                              <p:pRg st="1" end="1"/>
                                            </p:txEl>
                                          </p:spTgt>
                                        </p:tgtEl>
                                      </p:cBhvr>
                                      <p:to x="100000" y="100000"/>
                                    </p:animScale>
                                    <p:animScale>
                                      <p:cBhvr>
                                        <p:cTn id="61" dur="26">
                                          <p:stCondLst>
                                            <p:cond delay="1642"/>
                                          </p:stCondLst>
                                        </p:cTn>
                                        <p:tgtEl>
                                          <p:spTgt spid="3">
                                            <p:txEl>
                                              <p:pRg st="1" end="1"/>
                                            </p:txEl>
                                          </p:spTgt>
                                        </p:tgtEl>
                                      </p:cBhvr>
                                      <p:to x="100000" y="90000"/>
                                    </p:animScale>
                                    <p:animScale>
                                      <p:cBhvr>
                                        <p:cTn id="62" dur="166" decel="50000">
                                          <p:stCondLst>
                                            <p:cond delay="1668"/>
                                          </p:stCondLst>
                                        </p:cTn>
                                        <p:tgtEl>
                                          <p:spTgt spid="3">
                                            <p:txEl>
                                              <p:pRg st="1" end="1"/>
                                            </p:txEl>
                                          </p:spTgt>
                                        </p:tgtEl>
                                      </p:cBhvr>
                                      <p:to x="100000" y="100000"/>
                                    </p:animScale>
                                    <p:animScale>
                                      <p:cBhvr>
                                        <p:cTn id="63" dur="26">
                                          <p:stCondLst>
                                            <p:cond delay="1808"/>
                                          </p:stCondLst>
                                        </p:cTn>
                                        <p:tgtEl>
                                          <p:spTgt spid="3">
                                            <p:txEl>
                                              <p:pRg st="1" end="1"/>
                                            </p:txEl>
                                          </p:spTgt>
                                        </p:tgtEl>
                                      </p:cBhvr>
                                      <p:to x="100000" y="95000"/>
                                    </p:animScale>
                                    <p:animScale>
                                      <p:cBhvr>
                                        <p:cTn id="64" dur="166" decel="50000">
                                          <p:stCondLst>
                                            <p:cond delay="1834"/>
                                          </p:stCondLst>
                                        </p:cTn>
                                        <p:tgtEl>
                                          <p:spTgt spid="3">
                                            <p:txEl>
                                              <p:pRg st="1" end="1"/>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animEffect transition="in" filter="fade">
                                      <p:cBhvr>
                                        <p:cTn id="69" dur="1000"/>
                                        <p:tgtEl>
                                          <p:spTgt spid="3">
                                            <p:txEl>
                                              <p:pRg st="2" end="2"/>
                                            </p:txEl>
                                          </p:spTgt>
                                        </p:tgtEl>
                                      </p:cBhvr>
                                    </p:animEffect>
                                    <p:anim calcmode="lin" valueType="num">
                                      <p:cBhvr>
                                        <p:cTn id="7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3">
                                            <p:txEl>
                                              <p:pRg st="3" end="3"/>
                                            </p:txEl>
                                          </p:spTgt>
                                        </p:tgtEl>
                                        <p:attrNameLst>
                                          <p:attrName>style.visibility</p:attrName>
                                        </p:attrNameLst>
                                      </p:cBhvr>
                                      <p:to>
                                        <p:strVal val="visible"/>
                                      </p:to>
                                    </p:set>
                                    <p:animEffect transition="in" filter="barn(inVertical)">
                                      <p:cBhvr>
                                        <p:cTn id="76" dur="500"/>
                                        <p:tgtEl>
                                          <p:spTgt spid="3">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3">
                                            <p:txEl>
                                              <p:pRg st="4" end="4"/>
                                            </p:txEl>
                                          </p:spTgt>
                                        </p:tgtEl>
                                        <p:attrNameLst>
                                          <p:attrName>style.visibility</p:attrName>
                                        </p:attrNameLst>
                                      </p:cBhvr>
                                      <p:to>
                                        <p:strVal val="visible"/>
                                      </p:to>
                                    </p:set>
                                    <p:anim calcmode="lin" valueType="num">
                                      <p:cBhvr>
                                        <p:cTn id="8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8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8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1A1AC-EDA2-4D15-82CA-E1FC75103996}"/>
              </a:ext>
            </a:extLst>
          </p:cNvPr>
          <p:cNvSpPr>
            <a:spLocks noGrp="1"/>
          </p:cNvSpPr>
          <p:nvPr>
            <p:ph type="title"/>
          </p:nvPr>
        </p:nvSpPr>
        <p:spPr/>
        <p:txBody>
          <a:bodyPr>
            <a:normAutofit/>
          </a:bodyPr>
          <a:lstStyle/>
          <a:p>
            <a:r>
              <a:rPr lang="en-US" sz="8800" b="1" dirty="0">
                <a:solidFill>
                  <a:srgbClr val="025050"/>
                </a:solidFill>
                <a:latin typeface="Coniferous" panose="03020507050303030C05" pitchFamily="66" charset="0"/>
              </a:rPr>
              <a:t>Questions </a:t>
            </a:r>
          </a:p>
        </p:txBody>
      </p:sp>
      <p:sp>
        <p:nvSpPr>
          <p:cNvPr id="3" name="Content Placeholder 2">
            <a:extLst>
              <a:ext uri="{FF2B5EF4-FFF2-40B4-BE49-F238E27FC236}">
                <a16:creationId xmlns:a16="http://schemas.microsoft.com/office/drawing/2014/main" id="{123C559C-13F5-419E-ACE4-4ED84FCFD346}"/>
              </a:ext>
            </a:extLst>
          </p:cNvPr>
          <p:cNvSpPr>
            <a:spLocks noGrp="1"/>
          </p:cNvSpPr>
          <p:nvPr>
            <p:ph idx="1"/>
          </p:nvPr>
        </p:nvSpPr>
        <p:spPr>
          <a:xfrm>
            <a:off x="838200" y="1825625"/>
            <a:ext cx="10515600" cy="1137708"/>
          </a:xfrm>
        </p:spPr>
        <p:txBody>
          <a:bodyPr/>
          <a:lstStyle/>
          <a:p>
            <a:r>
              <a:rPr lang="en-US" dirty="0">
                <a:latin typeface="Century Gothic" panose="020B0502020202020204" pitchFamily="34" charset="0"/>
              </a:rPr>
              <a:t>You will now be unmuted </a:t>
            </a:r>
          </a:p>
          <a:p>
            <a:r>
              <a:rPr lang="en-US" dirty="0">
                <a:latin typeface="Century Gothic" panose="020B0502020202020204" pitchFamily="34" charset="0"/>
              </a:rPr>
              <a:t>We will read the chats but please raise your hand </a:t>
            </a:r>
          </a:p>
        </p:txBody>
      </p:sp>
      <p:pic>
        <p:nvPicPr>
          <p:cNvPr id="5" name="Graphic 4">
            <a:extLst>
              <a:ext uri="{FF2B5EF4-FFF2-40B4-BE49-F238E27FC236}">
                <a16:creationId xmlns:a16="http://schemas.microsoft.com/office/drawing/2014/main" id="{55C547D2-4C8F-4D22-84F9-73C3C00259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9725" y="255059"/>
            <a:ext cx="3638550" cy="2266950"/>
          </a:xfrm>
          <a:prstGeom prst="rect">
            <a:avLst/>
          </a:prstGeom>
        </p:spPr>
      </p:pic>
      <p:sp>
        <p:nvSpPr>
          <p:cNvPr id="7" name="Title 1">
            <a:extLst>
              <a:ext uri="{FF2B5EF4-FFF2-40B4-BE49-F238E27FC236}">
                <a16:creationId xmlns:a16="http://schemas.microsoft.com/office/drawing/2014/main" id="{124F8017-8CA3-48DC-B0FD-48C9A5762569}"/>
              </a:ext>
            </a:extLst>
          </p:cNvPr>
          <p:cNvSpPr txBox="1">
            <a:spLocks/>
          </p:cNvSpPr>
          <p:nvPr/>
        </p:nvSpPr>
        <p:spPr>
          <a:xfrm>
            <a:off x="686858" y="4799661"/>
            <a:ext cx="10515600" cy="1325563"/>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a:solidFill>
                  <a:srgbClr val="FFC000"/>
                </a:solidFill>
                <a:latin typeface="Coniferous" panose="03020507050303030C05" pitchFamily="66" charset="0"/>
              </a:rPr>
              <a:t>Stay tuned</a:t>
            </a:r>
          </a:p>
          <a:p>
            <a:r>
              <a:rPr lang="en-US" sz="8800" b="1" dirty="0">
                <a:solidFill>
                  <a:srgbClr val="FFC000"/>
                </a:solidFill>
                <a:latin typeface="Coniferous" panose="03020507050303030C05" pitchFamily="66" charset="0"/>
              </a:rPr>
              <a:t>                 Game to follow </a:t>
            </a:r>
          </a:p>
        </p:txBody>
      </p:sp>
      <p:pic>
        <p:nvPicPr>
          <p:cNvPr id="8196" name="Picture 4" descr="Kahoot! cursor – Custom Cursor">
            <a:extLst>
              <a:ext uri="{FF2B5EF4-FFF2-40B4-BE49-F238E27FC236}">
                <a16:creationId xmlns:a16="http://schemas.microsoft.com/office/drawing/2014/main" id="{F6D0D0ED-6C74-411A-98FC-0DA96F1077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178"/>
          <a:stretch/>
        </p:blipFill>
        <p:spPr bwMode="auto">
          <a:xfrm rot="20818645">
            <a:off x="6274810" y="3542831"/>
            <a:ext cx="30273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ase study: former school teacher brings Kahoot! into business training">
            <a:extLst>
              <a:ext uri="{FF2B5EF4-FFF2-40B4-BE49-F238E27FC236}">
                <a16:creationId xmlns:a16="http://schemas.microsoft.com/office/drawing/2014/main" id="{4C467284-3D19-40C8-A9B4-273C92FBB9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2387" y="4000500"/>
            <a:ext cx="3481413" cy="249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37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027A93-6C64-458E-AFB8-57323DD4D882}"/>
              </a:ext>
            </a:extLst>
          </p:cNvPr>
          <p:cNvSpPr>
            <a:spLocks noGrp="1"/>
          </p:cNvSpPr>
          <p:nvPr>
            <p:ph idx="1"/>
          </p:nvPr>
        </p:nvSpPr>
        <p:spPr>
          <a:xfrm>
            <a:off x="838200" y="2703965"/>
            <a:ext cx="10515600" cy="3472998"/>
          </a:xfrm>
        </p:spPr>
        <p:txBody>
          <a:bodyPr>
            <a:normAutofit fontScale="85000" lnSpcReduction="10000"/>
          </a:bodyPr>
          <a:lstStyle/>
          <a:p>
            <a:r>
              <a:rPr lang="en-US" sz="4000" dirty="0">
                <a:latin typeface="Century Gothic" panose="020B0502020202020204" pitchFamily="34" charset="0"/>
              </a:rPr>
              <a:t>Chat your questions in and we’ll answer them at the end.</a:t>
            </a:r>
          </a:p>
          <a:p>
            <a:r>
              <a:rPr lang="en-US" sz="4000" dirty="0">
                <a:latin typeface="Century Gothic" panose="020B0502020202020204" pitchFamily="34" charset="0"/>
              </a:rPr>
              <a:t> Starred items indicate a training is available. </a:t>
            </a:r>
          </a:p>
          <a:p>
            <a:r>
              <a:rPr lang="en-US" sz="4000" dirty="0">
                <a:latin typeface="Century Gothic" panose="020B0502020202020204" pitchFamily="34" charset="0"/>
              </a:rPr>
              <a:t> You are encouraged to follow along with your own account.</a:t>
            </a:r>
          </a:p>
          <a:p>
            <a:r>
              <a:rPr lang="en-US" sz="4000" dirty="0">
                <a:latin typeface="Century Gothic" panose="020B0502020202020204" pitchFamily="34" charset="0"/>
              </a:rPr>
              <a:t>Stay tuned for a game/giveaway at the conclusion of our meeting.</a:t>
            </a:r>
          </a:p>
          <a:p>
            <a:pPr marL="0" indent="0">
              <a:buNone/>
            </a:pPr>
            <a:endParaRPr lang="en-US" sz="4000" dirty="0">
              <a:latin typeface="Century Gothic" panose="020B0502020202020204" pitchFamily="34" charset="0"/>
            </a:endParaRPr>
          </a:p>
        </p:txBody>
      </p:sp>
      <p:sp>
        <p:nvSpPr>
          <p:cNvPr id="4" name="Title 1">
            <a:extLst>
              <a:ext uri="{FF2B5EF4-FFF2-40B4-BE49-F238E27FC236}">
                <a16:creationId xmlns:a16="http://schemas.microsoft.com/office/drawing/2014/main" id="{1BD7745C-83A1-4E96-A9BC-8575FDE2CDF7}"/>
              </a:ext>
            </a:extLst>
          </p:cNvPr>
          <p:cNvSpPr txBox="1">
            <a:spLocks/>
          </p:cNvSpPr>
          <p:nvPr/>
        </p:nvSpPr>
        <p:spPr>
          <a:xfrm>
            <a:off x="838200" y="513961"/>
            <a:ext cx="7509269" cy="1311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b="1" dirty="0">
                <a:solidFill>
                  <a:srgbClr val="33CDBA"/>
                </a:solidFill>
                <a:latin typeface="Coniferous" panose="03020507050303030C05" pitchFamily="66" charset="0"/>
                <a:ea typeface="+mn-ea"/>
                <a:cs typeface="+mn-cs"/>
              </a:rPr>
              <a:t>Housekeeping  Rules</a:t>
            </a:r>
            <a:endParaRPr lang="en-US" sz="7200" dirty="0">
              <a:solidFill>
                <a:srgbClr val="33CDBA"/>
              </a:solidFill>
              <a:latin typeface="Coniferous" panose="03020507050303030C05" pitchFamily="66" charset="0"/>
            </a:endParaRPr>
          </a:p>
        </p:txBody>
      </p:sp>
      <p:pic>
        <p:nvPicPr>
          <p:cNvPr id="5" name="Graphic 4">
            <a:extLst>
              <a:ext uri="{FF2B5EF4-FFF2-40B4-BE49-F238E27FC236}">
                <a16:creationId xmlns:a16="http://schemas.microsoft.com/office/drawing/2014/main" id="{689250D6-9EE1-46A6-B184-5A893B8CEB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570611">
            <a:off x="8413771" y="321127"/>
            <a:ext cx="2057400" cy="2057400"/>
          </a:xfrm>
          <a:prstGeom prst="rect">
            <a:avLst/>
          </a:prstGeom>
        </p:spPr>
      </p:pic>
      <p:sp>
        <p:nvSpPr>
          <p:cNvPr id="7" name="Star: 5 Points 6">
            <a:extLst>
              <a:ext uri="{FF2B5EF4-FFF2-40B4-BE49-F238E27FC236}">
                <a16:creationId xmlns:a16="http://schemas.microsoft.com/office/drawing/2014/main" id="{C25D4EDE-5A78-4781-9B73-E77C65F685BD}"/>
              </a:ext>
            </a:extLst>
          </p:cNvPr>
          <p:cNvSpPr/>
          <p:nvPr/>
        </p:nvSpPr>
        <p:spPr>
          <a:xfrm>
            <a:off x="838200" y="3609899"/>
            <a:ext cx="435429" cy="468086"/>
          </a:xfrm>
          <a:prstGeom prst="star5">
            <a:avLst/>
          </a:prstGeom>
          <a:solidFill>
            <a:srgbClr val="02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011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4210917-E8E5-44F1-86A1-A90F7EC96DC9}"/>
              </a:ext>
            </a:extLst>
          </p:cNvPr>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b="8889"/>
          <a:stretch/>
        </p:blipFill>
        <p:spPr>
          <a:xfrm>
            <a:off x="7530559" y="1844181"/>
            <a:ext cx="3717653" cy="3658172"/>
          </a:xfrm>
          <a:prstGeom prst="rect">
            <a:avLst/>
          </a:prstGeom>
        </p:spPr>
      </p:pic>
      <p:sp>
        <p:nvSpPr>
          <p:cNvPr id="5" name="TextBox 4">
            <a:extLst>
              <a:ext uri="{FF2B5EF4-FFF2-40B4-BE49-F238E27FC236}">
                <a16:creationId xmlns:a16="http://schemas.microsoft.com/office/drawing/2014/main" id="{FC685A00-48B9-4354-BC8B-61697C4E8A09}"/>
              </a:ext>
            </a:extLst>
          </p:cNvPr>
          <p:cNvSpPr txBox="1"/>
          <p:nvPr/>
        </p:nvSpPr>
        <p:spPr>
          <a:xfrm>
            <a:off x="1355009" y="305186"/>
            <a:ext cx="10155885" cy="1015663"/>
          </a:xfrm>
          <a:prstGeom prst="rect">
            <a:avLst/>
          </a:prstGeom>
          <a:noFill/>
        </p:spPr>
        <p:txBody>
          <a:bodyPr wrap="square" rtlCol="0">
            <a:spAutoFit/>
          </a:bodyPr>
          <a:lstStyle/>
          <a:p>
            <a:pPr algn="l"/>
            <a:r>
              <a:rPr lang="en-US" sz="6000" dirty="0">
                <a:solidFill>
                  <a:srgbClr val="33CDBA"/>
                </a:solidFill>
                <a:latin typeface="Coniferous" panose="03020507050303030C05" pitchFamily="66" charset="0"/>
              </a:rPr>
              <a:t>After the meeting Play Trivia Game to Win</a:t>
            </a:r>
          </a:p>
        </p:txBody>
      </p:sp>
      <p:pic>
        <p:nvPicPr>
          <p:cNvPr id="8" name="Picture 7" descr="A picture containing game, basketball, sitting, table&#10;&#10;Description automatically generated">
            <a:extLst>
              <a:ext uri="{FF2B5EF4-FFF2-40B4-BE49-F238E27FC236}">
                <a16:creationId xmlns:a16="http://schemas.microsoft.com/office/drawing/2014/main" id="{ABD1BF2B-4A4B-496F-9F4F-0B8674545700}"/>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48639"/>
          <a:stretch/>
        </p:blipFill>
        <p:spPr>
          <a:xfrm>
            <a:off x="2092125" y="1286542"/>
            <a:ext cx="3048001" cy="3018157"/>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3C39A522-61A4-4AF5-BB55-58E7017D2D5F}"/>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545098" y="1921987"/>
            <a:ext cx="949405" cy="2035581"/>
          </a:xfrm>
          <a:prstGeom prst="rect">
            <a:avLst/>
          </a:prstGeom>
        </p:spPr>
      </p:pic>
      <p:sp>
        <p:nvSpPr>
          <p:cNvPr id="7" name="Rectangle 6">
            <a:extLst>
              <a:ext uri="{FF2B5EF4-FFF2-40B4-BE49-F238E27FC236}">
                <a16:creationId xmlns:a16="http://schemas.microsoft.com/office/drawing/2014/main" id="{CCCCCBAB-BF5C-41D8-8C01-299860EAD82F}"/>
              </a:ext>
            </a:extLst>
          </p:cNvPr>
          <p:cNvSpPr/>
          <p:nvPr/>
        </p:nvSpPr>
        <p:spPr bwMode="auto">
          <a:xfrm>
            <a:off x="2667000" y="2654610"/>
            <a:ext cx="838200" cy="164790"/>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dirty="0">
              <a:latin typeface="Arial Narrow" pitchFamily="34" charset="0"/>
            </a:endParaRPr>
          </a:p>
        </p:txBody>
      </p:sp>
      <p:sp>
        <p:nvSpPr>
          <p:cNvPr id="11" name="Rectangle 10">
            <a:extLst>
              <a:ext uri="{FF2B5EF4-FFF2-40B4-BE49-F238E27FC236}">
                <a16:creationId xmlns:a16="http://schemas.microsoft.com/office/drawing/2014/main" id="{9BA11026-2CE2-47E9-90F0-AC0D5BC9341F}"/>
              </a:ext>
            </a:extLst>
          </p:cNvPr>
          <p:cNvSpPr/>
          <p:nvPr/>
        </p:nvSpPr>
        <p:spPr bwMode="auto">
          <a:xfrm>
            <a:off x="3581400" y="2654610"/>
            <a:ext cx="838200" cy="164790"/>
          </a:xfrm>
          <a:prstGeom prst="rect">
            <a:avLst/>
          </a:prstGeom>
          <a:solidFill>
            <a:srgbClr val="E317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latin typeface="Arial Narrow" pitchFamily="34" charset="0"/>
            </a:endParaRPr>
          </a:p>
        </p:txBody>
      </p:sp>
      <p:sp>
        <p:nvSpPr>
          <p:cNvPr id="12" name="Rectangle 11">
            <a:extLst>
              <a:ext uri="{FF2B5EF4-FFF2-40B4-BE49-F238E27FC236}">
                <a16:creationId xmlns:a16="http://schemas.microsoft.com/office/drawing/2014/main" id="{8E7F1D82-5526-41E2-9DFA-5E0B2E886F64}"/>
              </a:ext>
            </a:extLst>
          </p:cNvPr>
          <p:cNvSpPr/>
          <p:nvPr/>
        </p:nvSpPr>
        <p:spPr bwMode="auto">
          <a:xfrm>
            <a:off x="2667000" y="2895600"/>
            <a:ext cx="838200" cy="16479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latin typeface="Arial Narrow" pitchFamily="34" charset="0"/>
            </a:endParaRPr>
          </a:p>
        </p:txBody>
      </p:sp>
      <p:sp>
        <p:nvSpPr>
          <p:cNvPr id="13" name="Rectangle 12">
            <a:extLst>
              <a:ext uri="{FF2B5EF4-FFF2-40B4-BE49-F238E27FC236}">
                <a16:creationId xmlns:a16="http://schemas.microsoft.com/office/drawing/2014/main" id="{461B5246-F671-4FC6-96D5-3FE068901810}"/>
              </a:ext>
            </a:extLst>
          </p:cNvPr>
          <p:cNvSpPr/>
          <p:nvPr/>
        </p:nvSpPr>
        <p:spPr bwMode="auto">
          <a:xfrm>
            <a:off x="3581400" y="2895600"/>
            <a:ext cx="838200" cy="16479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latin typeface="Arial Narrow" pitchFamily="34" charset="0"/>
            </a:endParaRPr>
          </a:p>
        </p:txBody>
      </p:sp>
      <p:sp>
        <p:nvSpPr>
          <p:cNvPr id="14" name="Rectangle 13">
            <a:extLst>
              <a:ext uri="{FF2B5EF4-FFF2-40B4-BE49-F238E27FC236}">
                <a16:creationId xmlns:a16="http://schemas.microsoft.com/office/drawing/2014/main" id="{76CEB7FC-C4AB-4F0F-9FCA-CF2C9096B9C7}"/>
              </a:ext>
            </a:extLst>
          </p:cNvPr>
          <p:cNvSpPr/>
          <p:nvPr/>
        </p:nvSpPr>
        <p:spPr bwMode="auto">
          <a:xfrm>
            <a:off x="5322104" y="2856453"/>
            <a:ext cx="697696" cy="139243"/>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dirty="0">
              <a:latin typeface="Arial Narrow" pitchFamily="34" charset="0"/>
            </a:endParaRPr>
          </a:p>
        </p:txBody>
      </p:sp>
      <p:sp>
        <p:nvSpPr>
          <p:cNvPr id="15" name="Rectangle 14">
            <a:extLst>
              <a:ext uri="{FF2B5EF4-FFF2-40B4-BE49-F238E27FC236}">
                <a16:creationId xmlns:a16="http://schemas.microsoft.com/office/drawing/2014/main" id="{5EA373AA-2DDF-44E2-9A5D-334991A2C377}"/>
              </a:ext>
            </a:extLst>
          </p:cNvPr>
          <p:cNvSpPr/>
          <p:nvPr/>
        </p:nvSpPr>
        <p:spPr bwMode="auto">
          <a:xfrm>
            <a:off x="6084104" y="2856453"/>
            <a:ext cx="697696" cy="139243"/>
          </a:xfrm>
          <a:prstGeom prst="rect">
            <a:avLst/>
          </a:prstGeom>
          <a:solidFill>
            <a:srgbClr val="E317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latin typeface="Arial Narrow" pitchFamily="34" charset="0"/>
            </a:endParaRPr>
          </a:p>
        </p:txBody>
      </p:sp>
      <p:sp>
        <p:nvSpPr>
          <p:cNvPr id="16" name="Rectangle 15">
            <a:extLst>
              <a:ext uri="{FF2B5EF4-FFF2-40B4-BE49-F238E27FC236}">
                <a16:creationId xmlns:a16="http://schemas.microsoft.com/office/drawing/2014/main" id="{5BCE613B-BD5A-4CAF-A5DA-C33344EBC28F}"/>
              </a:ext>
            </a:extLst>
          </p:cNvPr>
          <p:cNvSpPr/>
          <p:nvPr/>
        </p:nvSpPr>
        <p:spPr bwMode="auto">
          <a:xfrm>
            <a:off x="5322104" y="3097443"/>
            <a:ext cx="697696" cy="139243"/>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latin typeface="Arial Narrow" pitchFamily="34" charset="0"/>
            </a:endParaRPr>
          </a:p>
        </p:txBody>
      </p:sp>
      <p:sp>
        <p:nvSpPr>
          <p:cNvPr id="17" name="Rectangle 16">
            <a:extLst>
              <a:ext uri="{FF2B5EF4-FFF2-40B4-BE49-F238E27FC236}">
                <a16:creationId xmlns:a16="http://schemas.microsoft.com/office/drawing/2014/main" id="{A33F0695-77E0-458E-8F3E-5B7094D3D284}"/>
              </a:ext>
            </a:extLst>
          </p:cNvPr>
          <p:cNvSpPr/>
          <p:nvPr/>
        </p:nvSpPr>
        <p:spPr bwMode="auto">
          <a:xfrm>
            <a:off x="6084104" y="3097443"/>
            <a:ext cx="697696" cy="139243"/>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latin typeface="Arial Narrow" pitchFamily="34" charset="0"/>
            </a:endParaRPr>
          </a:p>
        </p:txBody>
      </p:sp>
      <p:pic>
        <p:nvPicPr>
          <p:cNvPr id="18" name="Picture 17">
            <a:extLst>
              <a:ext uri="{FF2B5EF4-FFF2-40B4-BE49-F238E27FC236}">
                <a16:creationId xmlns:a16="http://schemas.microsoft.com/office/drawing/2014/main" id="{B0A956ED-4CA0-4360-BBF5-DA162A65CA57}"/>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rot="18979221" flipH="1">
            <a:off x="5747722" y="1515961"/>
            <a:ext cx="919451" cy="700448"/>
          </a:xfrm>
          <a:prstGeom prst="rect">
            <a:avLst/>
          </a:prstGeom>
        </p:spPr>
      </p:pic>
      <p:sp>
        <p:nvSpPr>
          <p:cNvPr id="10" name="TextBox 9">
            <a:extLst>
              <a:ext uri="{FF2B5EF4-FFF2-40B4-BE49-F238E27FC236}">
                <a16:creationId xmlns:a16="http://schemas.microsoft.com/office/drawing/2014/main" id="{DC594A99-7D31-49CD-B14F-5CFEE7CD32B4}"/>
              </a:ext>
            </a:extLst>
          </p:cNvPr>
          <p:cNvSpPr txBox="1"/>
          <p:nvPr/>
        </p:nvSpPr>
        <p:spPr>
          <a:xfrm>
            <a:off x="5633094" y="5768724"/>
            <a:ext cx="6007732" cy="646331"/>
          </a:xfrm>
          <a:prstGeom prst="rect">
            <a:avLst/>
          </a:prstGeom>
          <a:noFill/>
        </p:spPr>
        <p:txBody>
          <a:bodyPr wrap="square" rtlCol="0">
            <a:spAutoFit/>
          </a:bodyPr>
          <a:lstStyle/>
          <a:p>
            <a:pPr algn="ctr"/>
            <a:r>
              <a:rPr lang="en-US" dirty="0">
                <a:latin typeface="Century Gothic" panose="020B0502020202020204" pitchFamily="34" charset="0"/>
              </a:rPr>
              <a:t>Just need internet on your device </a:t>
            </a:r>
          </a:p>
          <a:p>
            <a:pPr algn="ctr"/>
            <a:r>
              <a:rPr lang="en-US" dirty="0">
                <a:latin typeface="Century Gothic" panose="020B0502020202020204" pitchFamily="34" charset="0"/>
              </a:rPr>
              <a:t>No registration required</a:t>
            </a:r>
          </a:p>
        </p:txBody>
      </p:sp>
      <p:pic>
        <p:nvPicPr>
          <p:cNvPr id="20" name="Picture 19" descr="A picture containing game, basketball, sitting, table&#10;&#10;Description automatically generated">
            <a:extLst>
              <a:ext uri="{FF2B5EF4-FFF2-40B4-BE49-F238E27FC236}">
                <a16:creationId xmlns:a16="http://schemas.microsoft.com/office/drawing/2014/main" id="{686CEACA-5FD6-4D30-8A41-C26D9F0C6AEB}"/>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3264" t="12464" r="51939" b="24855"/>
          <a:stretch/>
        </p:blipFill>
        <p:spPr>
          <a:xfrm>
            <a:off x="1980678" y="4038601"/>
            <a:ext cx="3270893" cy="2327642"/>
          </a:xfrm>
          <a:prstGeom prst="rect">
            <a:avLst/>
          </a:prstGeom>
        </p:spPr>
      </p:pic>
      <p:sp>
        <p:nvSpPr>
          <p:cNvPr id="21" name="Rectangle 20">
            <a:extLst>
              <a:ext uri="{FF2B5EF4-FFF2-40B4-BE49-F238E27FC236}">
                <a16:creationId xmlns:a16="http://schemas.microsoft.com/office/drawing/2014/main" id="{DC7EE46E-5961-46DE-9EB0-7BFD10F58960}"/>
              </a:ext>
            </a:extLst>
          </p:cNvPr>
          <p:cNvSpPr/>
          <p:nvPr/>
        </p:nvSpPr>
        <p:spPr bwMode="auto">
          <a:xfrm>
            <a:off x="3693932" y="4859199"/>
            <a:ext cx="601560" cy="139243"/>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dirty="0">
              <a:latin typeface="Arial Narrow" pitchFamily="34" charset="0"/>
            </a:endParaRPr>
          </a:p>
        </p:txBody>
      </p:sp>
      <p:sp>
        <p:nvSpPr>
          <p:cNvPr id="22" name="Rectangle 21">
            <a:extLst>
              <a:ext uri="{FF2B5EF4-FFF2-40B4-BE49-F238E27FC236}">
                <a16:creationId xmlns:a16="http://schemas.microsoft.com/office/drawing/2014/main" id="{DB505B71-F069-4C19-A447-05F9A2128093}"/>
              </a:ext>
            </a:extLst>
          </p:cNvPr>
          <p:cNvSpPr/>
          <p:nvPr/>
        </p:nvSpPr>
        <p:spPr bwMode="auto">
          <a:xfrm>
            <a:off x="4455932" y="4859199"/>
            <a:ext cx="601560" cy="139243"/>
          </a:xfrm>
          <a:prstGeom prst="rect">
            <a:avLst/>
          </a:prstGeom>
          <a:solidFill>
            <a:srgbClr val="E317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latin typeface="Arial Narrow" pitchFamily="34" charset="0"/>
            </a:endParaRPr>
          </a:p>
        </p:txBody>
      </p:sp>
      <p:sp>
        <p:nvSpPr>
          <p:cNvPr id="23" name="Rectangle 22">
            <a:extLst>
              <a:ext uri="{FF2B5EF4-FFF2-40B4-BE49-F238E27FC236}">
                <a16:creationId xmlns:a16="http://schemas.microsoft.com/office/drawing/2014/main" id="{EC174E74-F976-4557-A759-9606B4F05809}"/>
              </a:ext>
            </a:extLst>
          </p:cNvPr>
          <p:cNvSpPr/>
          <p:nvPr/>
        </p:nvSpPr>
        <p:spPr bwMode="auto">
          <a:xfrm>
            <a:off x="3693932" y="5100189"/>
            <a:ext cx="601560" cy="139243"/>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latin typeface="Arial Narrow" pitchFamily="34" charset="0"/>
            </a:endParaRPr>
          </a:p>
        </p:txBody>
      </p:sp>
      <p:sp>
        <p:nvSpPr>
          <p:cNvPr id="24" name="Rectangle 23">
            <a:extLst>
              <a:ext uri="{FF2B5EF4-FFF2-40B4-BE49-F238E27FC236}">
                <a16:creationId xmlns:a16="http://schemas.microsoft.com/office/drawing/2014/main" id="{B433EF39-C063-4EF0-BA73-E6C18802B89F}"/>
              </a:ext>
            </a:extLst>
          </p:cNvPr>
          <p:cNvSpPr/>
          <p:nvPr/>
        </p:nvSpPr>
        <p:spPr bwMode="auto">
          <a:xfrm>
            <a:off x="4455932" y="5100189"/>
            <a:ext cx="601560" cy="139243"/>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latin typeface="Arial Narrow" pitchFamily="34" charset="0"/>
            </a:endParaRPr>
          </a:p>
        </p:txBody>
      </p:sp>
      <p:sp>
        <p:nvSpPr>
          <p:cNvPr id="25" name="Rectangle 24">
            <a:extLst>
              <a:ext uri="{FF2B5EF4-FFF2-40B4-BE49-F238E27FC236}">
                <a16:creationId xmlns:a16="http://schemas.microsoft.com/office/drawing/2014/main" id="{EBC4DDFE-C8D8-4E0C-ACA5-1FEE46D794D0}"/>
              </a:ext>
            </a:extLst>
          </p:cNvPr>
          <p:cNvSpPr/>
          <p:nvPr/>
        </p:nvSpPr>
        <p:spPr bwMode="auto">
          <a:xfrm>
            <a:off x="2169932" y="4859199"/>
            <a:ext cx="573268" cy="139243"/>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dirty="0">
              <a:latin typeface="Arial Narrow" pitchFamily="34" charset="0"/>
            </a:endParaRPr>
          </a:p>
        </p:txBody>
      </p:sp>
      <p:sp>
        <p:nvSpPr>
          <p:cNvPr id="26" name="Rectangle 25">
            <a:extLst>
              <a:ext uri="{FF2B5EF4-FFF2-40B4-BE49-F238E27FC236}">
                <a16:creationId xmlns:a16="http://schemas.microsoft.com/office/drawing/2014/main" id="{8FA1CAA4-4AF6-4AA0-BE1D-65AF610EA64B}"/>
              </a:ext>
            </a:extLst>
          </p:cNvPr>
          <p:cNvSpPr/>
          <p:nvPr/>
        </p:nvSpPr>
        <p:spPr bwMode="auto">
          <a:xfrm>
            <a:off x="2931932" y="4859199"/>
            <a:ext cx="573268" cy="139243"/>
          </a:xfrm>
          <a:prstGeom prst="rect">
            <a:avLst/>
          </a:prstGeom>
          <a:solidFill>
            <a:srgbClr val="E317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latin typeface="Arial Narrow" pitchFamily="34" charset="0"/>
            </a:endParaRPr>
          </a:p>
        </p:txBody>
      </p:sp>
      <p:sp>
        <p:nvSpPr>
          <p:cNvPr id="27" name="Rectangle 26">
            <a:extLst>
              <a:ext uri="{FF2B5EF4-FFF2-40B4-BE49-F238E27FC236}">
                <a16:creationId xmlns:a16="http://schemas.microsoft.com/office/drawing/2014/main" id="{DA0D2B09-05AE-486A-835C-19494CD4AFFB}"/>
              </a:ext>
            </a:extLst>
          </p:cNvPr>
          <p:cNvSpPr/>
          <p:nvPr/>
        </p:nvSpPr>
        <p:spPr bwMode="auto">
          <a:xfrm>
            <a:off x="2169932" y="5100189"/>
            <a:ext cx="573268" cy="139243"/>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latin typeface="Arial Narrow" pitchFamily="34" charset="0"/>
            </a:endParaRPr>
          </a:p>
        </p:txBody>
      </p:sp>
      <p:sp>
        <p:nvSpPr>
          <p:cNvPr id="28" name="Rectangle 27">
            <a:extLst>
              <a:ext uri="{FF2B5EF4-FFF2-40B4-BE49-F238E27FC236}">
                <a16:creationId xmlns:a16="http://schemas.microsoft.com/office/drawing/2014/main" id="{6EBB1834-2E29-4FAE-89EF-3CA39A747FDB}"/>
              </a:ext>
            </a:extLst>
          </p:cNvPr>
          <p:cNvSpPr/>
          <p:nvPr/>
        </p:nvSpPr>
        <p:spPr bwMode="auto">
          <a:xfrm>
            <a:off x="2931932" y="5100189"/>
            <a:ext cx="573268" cy="139243"/>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latin typeface="Arial Narrow" pitchFamily="34" charset="0"/>
            </a:endParaRPr>
          </a:p>
        </p:txBody>
      </p:sp>
      <p:sp>
        <p:nvSpPr>
          <p:cNvPr id="19" name="Rectangle 18">
            <a:extLst>
              <a:ext uri="{FF2B5EF4-FFF2-40B4-BE49-F238E27FC236}">
                <a16:creationId xmlns:a16="http://schemas.microsoft.com/office/drawing/2014/main" id="{4B491501-45F6-4F60-AC05-53DC1775B7C9}"/>
              </a:ext>
            </a:extLst>
          </p:cNvPr>
          <p:cNvSpPr/>
          <p:nvPr/>
        </p:nvSpPr>
        <p:spPr bwMode="auto">
          <a:xfrm>
            <a:off x="2133601" y="4279591"/>
            <a:ext cx="1464099" cy="1473830"/>
          </a:xfrm>
          <a:prstGeom prst="rect">
            <a:avLst/>
          </a:prstGeom>
          <a:noFill/>
          <a:ln w="952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dirty="0">
              <a:noFill/>
              <a:latin typeface="Arial Narrow" pitchFamily="34" charset="0"/>
            </a:endParaRPr>
          </a:p>
        </p:txBody>
      </p:sp>
      <p:sp>
        <p:nvSpPr>
          <p:cNvPr id="30" name="Rectangle 29">
            <a:extLst>
              <a:ext uri="{FF2B5EF4-FFF2-40B4-BE49-F238E27FC236}">
                <a16:creationId xmlns:a16="http://schemas.microsoft.com/office/drawing/2014/main" id="{4FA1847A-5B3E-43DF-BA0C-6DF6240822CA}"/>
              </a:ext>
            </a:extLst>
          </p:cNvPr>
          <p:cNvSpPr/>
          <p:nvPr/>
        </p:nvSpPr>
        <p:spPr bwMode="auto">
          <a:xfrm>
            <a:off x="3634031" y="4713508"/>
            <a:ext cx="1506094" cy="735802"/>
          </a:xfrm>
          <a:prstGeom prst="rect">
            <a:avLst/>
          </a:prstGeom>
          <a:noFill/>
          <a:ln w="952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dirty="0">
              <a:noFill/>
              <a:latin typeface="Arial Narrow" pitchFamily="34" charset="0"/>
            </a:endParaRPr>
          </a:p>
        </p:txBody>
      </p:sp>
    </p:spTree>
    <p:extLst>
      <p:ext uri="{BB962C8B-B14F-4D97-AF65-F5344CB8AC3E}">
        <p14:creationId xmlns:p14="http://schemas.microsoft.com/office/powerpoint/2010/main" val="424055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1" grpId="0" animBg="1"/>
      <p:bldP spid="22" grpId="0" animBg="1"/>
      <p:bldP spid="23" grpId="0" animBg="1"/>
      <p:bldP spid="24"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CDBA"/>
        </a:solidFill>
        <a:effectLst/>
      </p:bgPr>
    </p:bg>
    <p:spTree>
      <p:nvGrpSpPr>
        <p:cNvPr id="1" name=""/>
        <p:cNvGrpSpPr/>
        <p:nvPr/>
      </p:nvGrpSpPr>
      <p:grpSpPr>
        <a:xfrm>
          <a:off x="0" y="0"/>
          <a:ext cx="0" cy="0"/>
          <a:chOff x="0" y="0"/>
          <a:chExt cx="0" cy="0"/>
        </a:xfrm>
      </p:grpSpPr>
      <p:pic>
        <p:nvPicPr>
          <p:cNvPr id="23" name="Picture 1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ED72881B-F85B-4C70-9FFA-40856F2A7DF4}"/>
              </a:ext>
            </a:extLst>
          </p:cNvPr>
          <p:cNvSpPr>
            <a:spLocks noGrp="1"/>
          </p:cNvSpPr>
          <p:nvPr>
            <p:ph type="title"/>
          </p:nvPr>
        </p:nvSpPr>
        <p:spPr>
          <a:xfrm>
            <a:off x="804998" y="798445"/>
            <a:ext cx="4803636" cy="1311664"/>
          </a:xfrm>
        </p:spPr>
        <p:txBody>
          <a:bodyPr>
            <a:normAutofit/>
          </a:bodyPr>
          <a:lstStyle/>
          <a:p>
            <a:r>
              <a:rPr lang="en-US" sz="7200" b="1" dirty="0">
                <a:solidFill>
                  <a:srgbClr val="33CDBA"/>
                </a:solidFill>
                <a:latin typeface="Coniferous" panose="03020507050303030C05" pitchFamily="66" charset="0"/>
                <a:ea typeface="+mn-ea"/>
                <a:cs typeface="+mn-cs"/>
              </a:rPr>
              <a:t>Agenda</a:t>
            </a:r>
            <a:endParaRPr lang="en-US" sz="7200" dirty="0">
              <a:solidFill>
                <a:srgbClr val="33CDBA"/>
              </a:solidFill>
              <a:latin typeface="Coniferous" panose="03020507050303030C05" pitchFamily="66" charset="0"/>
            </a:endParaRPr>
          </a:p>
        </p:txBody>
      </p:sp>
      <p:sp>
        <p:nvSpPr>
          <p:cNvPr id="3" name="Content Placeholder 2">
            <a:extLst>
              <a:ext uri="{FF2B5EF4-FFF2-40B4-BE49-F238E27FC236}">
                <a16:creationId xmlns:a16="http://schemas.microsoft.com/office/drawing/2014/main" id="{9794786C-F27A-43BE-B351-B5C0FB957BD1}"/>
              </a:ext>
            </a:extLst>
          </p:cNvPr>
          <p:cNvSpPr>
            <a:spLocks noGrp="1"/>
          </p:cNvSpPr>
          <p:nvPr>
            <p:ph idx="1"/>
          </p:nvPr>
        </p:nvSpPr>
        <p:spPr>
          <a:xfrm>
            <a:off x="804997" y="2551813"/>
            <a:ext cx="4706803" cy="3509159"/>
          </a:xfrm>
        </p:spPr>
        <p:txBody>
          <a:bodyPr anchor="ctr">
            <a:normAutofit fontScale="85000" lnSpcReduction="10000"/>
          </a:bodyPr>
          <a:lstStyle/>
          <a:p>
            <a:pPr marL="342900" indent="-342900" fontAlgn="auto">
              <a:spcAft>
                <a:spcPts val="0"/>
              </a:spcAft>
              <a:buFont typeface="+mj-lt"/>
              <a:buAutoNum type="arabicPeriod"/>
              <a:defRPr/>
            </a:pPr>
            <a:r>
              <a:rPr lang="en-US" sz="2400" dirty="0">
                <a:solidFill>
                  <a:srgbClr val="000000"/>
                </a:solidFill>
                <a:latin typeface="Century Gothic" panose="020B0502020202020204" pitchFamily="34" charset="0"/>
              </a:rPr>
              <a:t>UKG System Walk-through</a:t>
            </a:r>
          </a:p>
          <a:p>
            <a:pPr marL="342900" indent="-342900" fontAlgn="auto">
              <a:lnSpc>
                <a:spcPct val="300000"/>
              </a:lnSpc>
              <a:spcAft>
                <a:spcPts val="0"/>
              </a:spcAft>
              <a:buFont typeface="+mj-lt"/>
              <a:buAutoNum type="arabicPeriod"/>
              <a:defRPr/>
            </a:pPr>
            <a:r>
              <a:rPr lang="en-US" sz="2400" dirty="0">
                <a:solidFill>
                  <a:srgbClr val="000000"/>
                </a:solidFill>
                <a:latin typeface="Century Gothic" panose="020B0502020202020204" pitchFamily="34" charset="0"/>
              </a:rPr>
              <a:t>Time Management Training </a:t>
            </a:r>
          </a:p>
          <a:p>
            <a:pPr marL="342900" indent="-342900" fontAlgn="auto">
              <a:lnSpc>
                <a:spcPct val="300000"/>
              </a:lnSpc>
              <a:spcAft>
                <a:spcPts val="0"/>
              </a:spcAft>
              <a:buFont typeface="+mj-lt"/>
              <a:buAutoNum type="arabicPeriod"/>
              <a:defRPr/>
            </a:pPr>
            <a:r>
              <a:rPr lang="en-US" sz="2400" dirty="0">
                <a:solidFill>
                  <a:srgbClr val="000000"/>
                </a:solidFill>
                <a:latin typeface="Century Gothic" panose="020B0502020202020204" pitchFamily="34" charset="0"/>
              </a:rPr>
              <a:t>Recap</a:t>
            </a:r>
          </a:p>
          <a:p>
            <a:pPr marL="342900" indent="-342900" fontAlgn="auto">
              <a:lnSpc>
                <a:spcPct val="300000"/>
              </a:lnSpc>
              <a:spcAft>
                <a:spcPts val="0"/>
              </a:spcAft>
              <a:buFont typeface="+mj-lt"/>
              <a:buAutoNum type="arabicPeriod"/>
              <a:defRPr/>
            </a:pPr>
            <a:r>
              <a:rPr lang="en-US" sz="2400" dirty="0">
                <a:solidFill>
                  <a:srgbClr val="000000"/>
                </a:solidFill>
                <a:latin typeface="Century Gothic" panose="020B0502020202020204" pitchFamily="34" charset="0"/>
              </a:rPr>
              <a:t>Game </a:t>
            </a:r>
          </a:p>
          <a:p>
            <a:endParaRPr lang="en-US" sz="20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34441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CF21-D68F-43C2-9389-28BF6C0AB3BA}"/>
              </a:ext>
            </a:extLst>
          </p:cNvPr>
          <p:cNvSpPr>
            <a:spLocks noGrp="1"/>
          </p:cNvSpPr>
          <p:nvPr>
            <p:ph type="title"/>
          </p:nvPr>
        </p:nvSpPr>
        <p:spPr>
          <a:xfrm>
            <a:off x="320041" y="405992"/>
            <a:ext cx="1824990" cy="1119188"/>
          </a:xfrm>
        </p:spPr>
        <p:txBody>
          <a:bodyPr>
            <a:normAutofit/>
          </a:bodyPr>
          <a:lstStyle/>
          <a:p>
            <a:r>
              <a:rPr lang="en-US" altLang="en-US" sz="6000" b="1" dirty="0">
                <a:solidFill>
                  <a:srgbClr val="025050"/>
                </a:solidFill>
                <a:latin typeface="Coniferous" panose="03020507050303030C05" pitchFamily="66" charset="0"/>
                <a:ea typeface="+mn-ea"/>
                <a:cs typeface="+mn-cs"/>
              </a:rPr>
              <a:t>Using</a:t>
            </a:r>
            <a:endParaRPr lang="en-US" sz="6000" dirty="0">
              <a:solidFill>
                <a:srgbClr val="025050"/>
              </a:solidFill>
              <a:latin typeface="Coniferous" panose="03020507050303030C05" pitchFamily="66" charset="0"/>
            </a:endParaRPr>
          </a:p>
        </p:txBody>
      </p:sp>
      <p:sp>
        <p:nvSpPr>
          <p:cNvPr id="3" name="Content Placeholder 2">
            <a:extLst>
              <a:ext uri="{FF2B5EF4-FFF2-40B4-BE49-F238E27FC236}">
                <a16:creationId xmlns:a16="http://schemas.microsoft.com/office/drawing/2014/main" id="{57918387-1A07-42B2-97A3-4B737F21612E}"/>
              </a:ext>
            </a:extLst>
          </p:cNvPr>
          <p:cNvSpPr>
            <a:spLocks noGrp="1"/>
          </p:cNvSpPr>
          <p:nvPr>
            <p:ph idx="1"/>
          </p:nvPr>
        </p:nvSpPr>
        <p:spPr>
          <a:xfrm>
            <a:off x="320041" y="2310075"/>
            <a:ext cx="10866120" cy="480060"/>
          </a:xfrm>
        </p:spPr>
        <p:txBody>
          <a:bodyPr>
            <a:normAutofit fontScale="92500" lnSpcReduction="10000"/>
          </a:bodyPr>
          <a:lstStyle/>
          <a:p>
            <a:pPr marL="0" indent="0">
              <a:buNone/>
            </a:pPr>
            <a:r>
              <a:rPr lang="en-US" altLang="en-US" sz="3200" b="1" dirty="0">
                <a:solidFill>
                  <a:srgbClr val="33CDBA"/>
                </a:solidFill>
                <a:latin typeface="Century Gothic" panose="020B0502020202020204" pitchFamily="34" charset="0"/>
              </a:rPr>
              <a:t>What can I do in the new system?</a:t>
            </a:r>
          </a:p>
          <a:p>
            <a:pPr algn="ctr"/>
            <a:endParaRPr lang="en-US" b="1" dirty="0"/>
          </a:p>
        </p:txBody>
      </p:sp>
      <p:pic>
        <p:nvPicPr>
          <p:cNvPr id="6" name="Picture 2" descr="UKG - Wikipedia">
            <a:extLst>
              <a:ext uri="{FF2B5EF4-FFF2-40B4-BE49-F238E27FC236}">
                <a16:creationId xmlns:a16="http://schemas.microsoft.com/office/drawing/2014/main" id="{FA1081BC-C96B-48F3-87F3-2C4A203E6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950" y="484208"/>
            <a:ext cx="2468880" cy="8250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4">
            <a:extLst>
              <a:ext uri="{FF2B5EF4-FFF2-40B4-BE49-F238E27FC236}">
                <a16:creationId xmlns:a16="http://schemas.microsoft.com/office/drawing/2014/main" id="{95105149-12C9-4575-823F-021F8E543363}"/>
              </a:ext>
            </a:extLst>
          </p:cNvPr>
          <p:cNvGraphicFramePr/>
          <p:nvPr>
            <p:extLst>
              <p:ext uri="{D42A27DB-BD31-4B8C-83A1-F6EECF244321}">
                <p14:modId xmlns:p14="http://schemas.microsoft.com/office/powerpoint/2010/main" val="1955530026"/>
              </p:ext>
            </p:extLst>
          </p:nvPr>
        </p:nvGraphicFramePr>
        <p:xfrm>
          <a:off x="320041" y="3006090"/>
          <a:ext cx="11681460" cy="20345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94917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4F6C-2108-4DAC-B487-EF5995001E7C}"/>
              </a:ext>
            </a:extLst>
          </p:cNvPr>
          <p:cNvSpPr>
            <a:spLocks noGrp="1"/>
          </p:cNvSpPr>
          <p:nvPr>
            <p:ph type="title"/>
          </p:nvPr>
        </p:nvSpPr>
        <p:spPr>
          <a:xfrm>
            <a:off x="642417" y="322719"/>
            <a:ext cx="10515600" cy="705187"/>
          </a:xfrm>
        </p:spPr>
        <p:txBody>
          <a:bodyPr/>
          <a:lstStyle/>
          <a:p>
            <a:r>
              <a:rPr lang="en-US" altLang="en-US" sz="4400" dirty="0">
                <a:solidFill>
                  <a:srgbClr val="33CDBA"/>
                </a:solidFill>
                <a:latin typeface="Coniferous" panose="03020507050303030C05" pitchFamily="66" charset="0"/>
                <a:ea typeface="+mn-ea"/>
                <a:cs typeface="+mn-cs"/>
              </a:rPr>
              <a:t>ACCOUNT SETUP: </a:t>
            </a:r>
            <a:r>
              <a:rPr lang="en-US" altLang="en-US" b="1" dirty="0">
                <a:solidFill>
                  <a:srgbClr val="025050"/>
                </a:solidFill>
                <a:latin typeface="Coniferous" panose="03020507050303030C05" pitchFamily="66" charset="0"/>
                <a:ea typeface="+mn-ea"/>
                <a:cs typeface="+mn-cs"/>
              </a:rPr>
              <a:t>How do I log In?</a:t>
            </a:r>
            <a:endParaRPr lang="en-US" dirty="0">
              <a:solidFill>
                <a:srgbClr val="025050"/>
              </a:solidFill>
              <a:latin typeface="Coniferous" panose="03020507050303030C05" pitchFamily="66" charset="0"/>
            </a:endParaRPr>
          </a:p>
        </p:txBody>
      </p:sp>
      <p:sp>
        <p:nvSpPr>
          <p:cNvPr id="3" name="Content Placeholder 2">
            <a:extLst>
              <a:ext uri="{FF2B5EF4-FFF2-40B4-BE49-F238E27FC236}">
                <a16:creationId xmlns:a16="http://schemas.microsoft.com/office/drawing/2014/main" id="{1867D509-0C38-4154-8439-421FEC7C9019}"/>
              </a:ext>
            </a:extLst>
          </p:cNvPr>
          <p:cNvSpPr>
            <a:spLocks noGrp="1"/>
          </p:cNvSpPr>
          <p:nvPr>
            <p:ph idx="1"/>
          </p:nvPr>
        </p:nvSpPr>
        <p:spPr>
          <a:xfrm>
            <a:off x="626165" y="1662300"/>
            <a:ext cx="5721626" cy="3596965"/>
          </a:xfrm>
        </p:spPr>
        <p:txBody>
          <a:bodyPr>
            <a:normAutofit/>
          </a:bodyPr>
          <a:lstStyle/>
          <a:p>
            <a:r>
              <a:rPr lang="en-US" altLang="en-US" sz="2000" dirty="0">
                <a:solidFill>
                  <a:srgbClr val="33CDBA"/>
                </a:solidFill>
                <a:latin typeface="Century Gothic" panose="020B0502020202020204" pitchFamily="34" charset="0"/>
              </a:rPr>
              <a:t>Website: </a:t>
            </a:r>
          </a:p>
          <a:p>
            <a:pPr marL="457200" lvl="1" indent="0">
              <a:buNone/>
            </a:pPr>
            <a:r>
              <a:rPr lang="en-US" sz="2000" b="1" i="0" u="none" strike="noStrike" dirty="0">
                <a:effectLst/>
                <a:latin typeface="Century Gothic" panose="020B0502020202020204" pitchFamily="34" charset="0"/>
                <a:hlinkClick r:id="rId3"/>
              </a:rPr>
              <a:t>https://nw15.ultipro.com/</a:t>
            </a:r>
            <a:endParaRPr lang="en-US" sz="2000" b="1" i="0" u="none" strike="noStrike" dirty="0">
              <a:effectLst/>
              <a:latin typeface="Century Gothic" panose="020B0502020202020204" pitchFamily="34" charset="0"/>
            </a:endParaRPr>
          </a:p>
          <a:p>
            <a:r>
              <a:rPr lang="en-US" altLang="en-US" sz="2000" dirty="0">
                <a:solidFill>
                  <a:srgbClr val="33CDBA"/>
                </a:solidFill>
                <a:latin typeface="Century Gothic" panose="020B0502020202020204" pitchFamily="34" charset="0"/>
              </a:rPr>
              <a:t>Username: </a:t>
            </a:r>
          </a:p>
          <a:p>
            <a:pPr marL="457200" lvl="1" indent="0">
              <a:buNone/>
            </a:pPr>
            <a:r>
              <a:rPr lang="en-US" altLang="en-US" sz="2000" dirty="0">
                <a:latin typeface="Century Gothic" panose="020B0502020202020204" pitchFamily="34" charset="0"/>
              </a:rPr>
              <a:t>Your work e-mail address</a:t>
            </a:r>
          </a:p>
          <a:p>
            <a:r>
              <a:rPr lang="en-US" altLang="en-US" sz="2000" dirty="0">
                <a:solidFill>
                  <a:srgbClr val="33CDBA"/>
                </a:solidFill>
                <a:latin typeface="Century Gothic" panose="020B0502020202020204" pitchFamily="34" charset="0"/>
              </a:rPr>
              <a:t>New Hire/ Reset Passwords:</a:t>
            </a:r>
          </a:p>
          <a:p>
            <a:pPr marL="457200" lvl="1" indent="0">
              <a:buNone/>
            </a:pPr>
            <a:r>
              <a:rPr lang="en-US" altLang="en-US" sz="2000" dirty="0">
                <a:latin typeface="Century Gothic" panose="020B0502020202020204" pitchFamily="34" charset="0"/>
              </a:rPr>
              <a:t>Birthday (MMDDYYYY format)</a:t>
            </a:r>
          </a:p>
          <a:p>
            <a:r>
              <a:rPr lang="en-US" altLang="en-US" sz="2000" dirty="0">
                <a:solidFill>
                  <a:srgbClr val="33CDBA"/>
                </a:solidFill>
                <a:latin typeface="Century Gothic" panose="020B0502020202020204" pitchFamily="34" charset="0"/>
              </a:rPr>
              <a:t>Existing Employees:</a:t>
            </a:r>
          </a:p>
          <a:p>
            <a:pPr marL="457200" lvl="1" indent="0">
              <a:buNone/>
            </a:pPr>
            <a:r>
              <a:rPr lang="en-US" altLang="en-US" sz="2000" dirty="0">
                <a:latin typeface="Century Gothic" panose="020B0502020202020204" pitchFamily="34" charset="0"/>
              </a:rPr>
              <a:t>What was set at Open Enrollment</a:t>
            </a:r>
          </a:p>
          <a:p>
            <a:pPr marL="457200" lvl="1" indent="0">
              <a:buNone/>
            </a:pPr>
            <a:endParaRPr lang="en-US" altLang="en-US" sz="2000" dirty="0">
              <a:latin typeface="Century Gothic" panose="020B0502020202020204" pitchFamily="34" charset="0"/>
            </a:endParaRPr>
          </a:p>
          <a:p>
            <a:pPr marL="457200" lvl="1" indent="0">
              <a:buNone/>
            </a:pPr>
            <a:endParaRPr lang="en-US" altLang="en-US" sz="2000" dirty="0">
              <a:latin typeface="Century Gothic" panose="020B0502020202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8088FBA5-3B28-4E58-A881-12E46D8A66BC}"/>
              </a:ext>
            </a:extLst>
          </p:cNvPr>
          <p:cNvPicPr>
            <a:picLocks noChangeAspect="1"/>
          </p:cNvPicPr>
          <p:nvPr/>
        </p:nvPicPr>
        <p:blipFill>
          <a:blip r:embed="rId4"/>
          <a:stretch>
            <a:fillRect/>
          </a:stretch>
        </p:blipFill>
        <p:spPr>
          <a:xfrm>
            <a:off x="5883965" y="1221880"/>
            <a:ext cx="5241548" cy="4231359"/>
          </a:xfrm>
          <a:prstGeom prst="rect">
            <a:avLst/>
          </a:prstGeom>
        </p:spPr>
      </p:pic>
      <p:sp>
        <p:nvSpPr>
          <p:cNvPr id="7" name="TextBox 6">
            <a:extLst>
              <a:ext uri="{FF2B5EF4-FFF2-40B4-BE49-F238E27FC236}">
                <a16:creationId xmlns:a16="http://schemas.microsoft.com/office/drawing/2014/main" id="{28D123B0-D17E-41B0-9AC2-CC813B26B513}"/>
              </a:ext>
            </a:extLst>
          </p:cNvPr>
          <p:cNvSpPr txBox="1"/>
          <p:nvPr/>
        </p:nvSpPr>
        <p:spPr>
          <a:xfrm>
            <a:off x="367591" y="5836053"/>
            <a:ext cx="11456818" cy="461665"/>
          </a:xfrm>
          <a:prstGeom prst="rect">
            <a:avLst/>
          </a:prstGeom>
          <a:noFill/>
        </p:spPr>
        <p:txBody>
          <a:bodyPr wrap="square">
            <a:spAutoFit/>
          </a:bodyPr>
          <a:lstStyle/>
          <a:p>
            <a:pPr algn="ctr"/>
            <a:r>
              <a:rPr lang="en-US" altLang="en-US" sz="2400" dirty="0">
                <a:latin typeface="Century Gothic" panose="020B0502020202020204" pitchFamily="34" charset="0"/>
              </a:rPr>
              <a:t>You can also visit </a:t>
            </a:r>
            <a:r>
              <a:rPr lang="en-US" altLang="en-US" sz="2400" dirty="0">
                <a:latin typeface="Century Gothic" panose="020B0502020202020204" pitchFamily="34" charset="0"/>
                <a:hlinkClick r:id="rId5"/>
              </a:rPr>
              <a:t>https://www.iapmohr.org</a:t>
            </a:r>
            <a:r>
              <a:rPr lang="en-US" altLang="en-US" sz="2400" dirty="0">
                <a:latin typeface="Century Gothic" panose="020B0502020202020204" pitchFamily="34" charset="0"/>
              </a:rPr>
              <a:t> &gt;&gt; UKG for a guide</a:t>
            </a:r>
          </a:p>
        </p:txBody>
      </p:sp>
      <p:cxnSp>
        <p:nvCxnSpPr>
          <p:cNvPr id="12" name="Straight Arrow Connector 11">
            <a:extLst>
              <a:ext uri="{FF2B5EF4-FFF2-40B4-BE49-F238E27FC236}">
                <a16:creationId xmlns:a16="http://schemas.microsoft.com/office/drawing/2014/main" id="{C73776BC-CD47-4351-8875-335E4000ADF6}"/>
              </a:ext>
            </a:extLst>
          </p:cNvPr>
          <p:cNvCxnSpPr>
            <a:cxnSpLocks/>
          </p:cNvCxnSpPr>
          <p:nvPr/>
        </p:nvCxnSpPr>
        <p:spPr>
          <a:xfrm flipV="1">
            <a:off x="5306390" y="4157330"/>
            <a:ext cx="2636131" cy="809457"/>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6021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129B0F-B6A5-455D-82AD-6A6508F420D9}"/>
              </a:ext>
            </a:extLst>
          </p:cNvPr>
          <p:cNvPicPr>
            <a:picLocks noChangeAspect="1"/>
          </p:cNvPicPr>
          <p:nvPr/>
        </p:nvPicPr>
        <p:blipFill rotWithShape="1">
          <a:blip r:embed="rId3"/>
          <a:srcRect t="5185"/>
          <a:stretch/>
        </p:blipFill>
        <p:spPr>
          <a:xfrm>
            <a:off x="1259322" y="871225"/>
            <a:ext cx="9673355" cy="5863359"/>
          </a:xfrm>
          <a:prstGeom prst="rect">
            <a:avLst/>
          </a:prstGeom>
        </p:spPr>
      </p:pic>
      <p:sp>
        <p:nvSpPr>
          <p:cNvPr id="7" name="TextBox 6">
            <a:extLst>
              <a:ext uri="{FF2B5EF4-FFF2-40B4-BE49-F238E27FC236}">
                <a16:creationId xmlns:a16="http://schemas.microsoft.com/office/drawing/2014/main" id="{1B3CE56D-E495-47EB-A827-480C45AD4CE4}"/>
              </a:ext>
            </a:extLst>
          </p:cNvPr>
          <p:cNvSpPr txBox="1"/>
          <p:nvPr/>
        </p:nvSpPr>
        <p:spPr>
          <a:xfrm>
            <a:off x="732178" y="123416"/>
            <a:ext cx="6096000" cy="707886"/>
          </a:xfrm>
          <a:prstGeom prst="rect">
            <a:avLst/>
          </a:prstGeom>
          <a:noFill/>
        </p:spPr>
        <p:txBody>
          <a:bodyPr wrap="square">
            <a:spAutoFit/>
          </a:bodyPr>
          <a:lstStyle/>
          <a:p>
            <a:r>
              <a:rPr lang="en-US" altLang="en-US" sz="4000" dirty="0">
                <a:solidFill>
                  <a:srgbClr val="33CDBA"/>
                </a:solidFill>
                <a:latin typeface="Coniferous" panose="03020507050303030C05" pitchFamily="66" charset="0"/>
                <a:hlinkClick r:id="rId4">
                  <a:extLst>
                    <a:ext uri="{A12FA001-AC4F-418D-AE19-62706E023703}">
                      <ahyp:hlinkClr xmlns:ahyp="http://schemas.microsoft.com/office/drawing/2018/hyperlinkcolor" val="tx"/>
                    </a:ext>
                  </a:extLst>
                </a:hlinkClick>
              </a:rPr>
              <a:t>https://www.iapmohr.org</a:t>
            </a:r>
            <a:r>
              <a:rPr lang="en-US" altLang="en-US" sz="4000" dirty="0">
                <a:solidFill>
                  <a:srgbClr val="33CDBA"/>
                </a:solidFill>
                <a:latin typeface="Coniferous" panose="03020507050303030C05" pitchFamily="66" charset="0"/>
              </a:rPr>
              <a:t> </a:t>
            </a:r>
            <a:endParaRPr lang="en-US" sz="4000" dirty="0">
              <a:solidFill>
                <a:srgbClr val="33CDBA"/>
              </a:solidFill>
              <a:latin typeface="Coniferous" panose="03020507050303030C05" pitchFamily="66" charset="0"/>
            </a:endParaRPr>
          </a:p>
        </p:txBody>
      </p:sp>
      <p:cxnSp>
        <p:nvCxnSpPr>
          <p:cNvPr id="9" name="Straight Arrow Connector 8">
            <a:extLst>
              <a:ext uri="{FF2B5EF4-FFF2-40B4-BE49-F238E27FC236}">
                <a16:creationId xmlns:a16="http://schemas.microsoft.com/office/drawing/2014/main" id="{3D265931-654C-40BC-B659-9035C194C8BA}"/>
              </a:ext>
            </a:extLst>
          </p:cNvPr>
          <p:cNvCxnSpPr>
            <a:cxnSpLocks/>
          </p:cNvCxnSpPr>
          <p:nvPr/>
        </p:nvCxnSpPr>
        <p:spPr>
          <a:xfrm flipV="1">
            <a:off x="846666" y="1998133"/>
            <a:ext cx="2082801" cy="778933"/>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87936564-896E-4648-9DDC-1DB3B319D765}"/>
              </a:ext>
            </a:extLst>
          </p:cNvPr>
          <p:cNvCxnSpPr>
            <a:cxnSpLocks/>
          </p:cNvCxnSpPr>
          <p:nvPr/>
        </p:nvCxnSpPr>
        <p:spPr>
          <a:xfrm flipV="1">
            <a:off x="6671732" y="3124199"/>
            <a:ext cx="2082801" cy="778933"/>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D2C0AEC6-2478-4D86-88C0-8C8EE0B79253}"/>
              </a:ext>
            </a:extLst>
          </p:cNvPr>
          <p:cNvCxnSpPr>
            <a:cxnSpLocks/>
          </p:cNvCxnSpPr>
          <p:nvPr/>
        </p:nvCxnSpPr>
        <p:spPr>
          <a:xfrm>
            <a:off x="6752175" y="255181"/>
            <a:ext cx="0" cy="616044"/>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48B5F387-D18B-4F52-BC42-7A4BFDCD5825}"/>
              </a:ext>
            </a:extLst>
          </p:cNvPr>
          <p:cNvCxnSpPr>
            <a:cxnSpLocks/>
          </p:cNvCxnSpPr>
          <p:nvPr/>
        </p:nvCxnSpPr>
        <p:spPr>
          <a:xfrm flipH="1">
            <a:off x="5111217" y="469626"/>
            <a:ext cx="1300216"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7906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230C3D3F-804C-4A71-8E21-2B62A4081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3E9DB4-9B84-4E80-8363-27637FF622FA}"/>
              </a:ext>
            </a:extLst>
          </p:cNvPr>
          <p:cNvSpPr>
            <a:spLocks noGrp="1"/>
          </p:cNvSpPr>
          <p:nvPr>
            <p:ph sz="half" idx="1"/>
          </p:nvPr>
        </p:nvSpPr>
        <p:spPr>
          <a:xfrm>
            <a:off x="5017786" y="1926758"/>
            <a:ext cx="6717792" cy="4679782"/>
          </a:xfrm>
        </p:spPr>
        <p:txBody>
          <a:bodyPr vert="horz" lIns="91440" tIns="45720" rIns="91440" bIns="45720" rtlCol="0">
            <a:normAutofit/>
          </a:bodyPr>
          <a:lstStyle/>
          <a:p>
            <a:pPr marL="68263" fontAlgn="auto">
              <a:spcAft>
                <a:spcPts val="0"/>
              </a:spcAft>
              <a:defRPr/>
            </a:pPr>
            <a:r>
              <a:rPr lang="en-US" altLang="en-US" sz="1800" dirty="0">
                <a:latin typeface="Century Gothic" panose="020B0502020202020204" pitchFamily="34" charset="0"/>
              </a:rPr>
              <a:t>After logging in to the self-service for the first time with your </a:t>
            </a:r>
            <a:r>
              <a:rPr lang="en-US" altLang="en-US" sz="1800" b="1" dirty="0">
                <a:latin typeface="Century Gothic" panose="020B0502020202020204" pitchFamily="34" charset="0"/>
              </a:rPr>
              <a:t>BIRTHDAY </a:t>
            </a:r>
            <a:r>
              <a:rPr lang="en-US" altLang="en-US" sz="1800" dirty="0">
                <a:latin typeface="Century Gothic" panose="020B0502020202020204" pitchFamily="34" charset="0"/>
              </a:rPr>
              <a:t>(MMDDYYYY), you will be prompted to change your password. </a:t>
            </a:r>
          </a:p>
          <a:p>
            <a:pPr marL="68263" fontAlgn="auto">
              <a:spcAft>
                <a:spcPts val="0"/>
              </a:spcAft>
              <a:defRPr/>
            </a:pPr>
            <a:r>
              <a:rPr lang="en-US" altLang="en-US" sz="1800" dirty="0">
                <a:latin typeface="Century Gothic" panose="020B0502020202020204" pitchFamily="34" charset="0"/>
              </a:rPr>
              <a:t>For security reasons your password:</a:t>
            </a:r>
          </a:p>
          <a:p>
            <a:pPr marL="525463" lvl="1" fontAlgn="auto">
              <a:spcAft>
                <a:spcPts val="0"/>
              </a:spcAft>
              <a:defRPr/>
            </a:pPr>
            <a:r>
              <a:rPr lang="en-US" altLang="en-US" sz="1800" dirty="0">
                <a:latin typeface="Century Gothic" panose="020B0502020202020204" pitchFamily="34" charset="0"/>
              </a:rPr>
              <a:t>Must contain at least one upper-case alphabetic character, one lower-case alphabetic character, one numeric character, and one special character</a:t>
            </a:r>
          </a:p>
          <a:p>
            <a:pPr marL="525463" lvl="1" fontAlgn="auto">
              <a:spcAft>
                <a:spcPts val="0"/>
              </a:spcAft>
              <a:defRPr/>
            </a:pPr>
            <a:r>
              <a:rPr lang="en-US" altLang="en-US" sz="1800" dirty="0">
                <a:latin typeface="Century Gothic" panose="020B0502020202020204" pitchFamily="34" charset="0"/>
              </a:rPr>
              <a:t>Can be any combination of alpha-numeric characters that meet the above requirement</a:t>
            </a:r>
          </a:p>
          <a:p>
            <a:pPr marL="525463" lvl="1" fontAlgn="auto">
              <a:spcAft>
                <a:spcPts val="0"/>
              </a:spcAft>
              <a:defRPr/>
            </a:pPr>
            <a:r>
              <a:rPr lang="en-US" altLang="en-US" sz="1800" dirty="0">
                <a:latin typeface="Century Gothic" panose="020B0502020202020204" pitchFamily="34" charset="0"/>
              </a:rPr>
              <a:t>Cannot include spaces or apostrophes</a:t>
            </a:r>
          </a:p>
          <a:p>
            <a:pPr marL="525463" lvl="1" fontAlgn="auto">
              <a:spcAft>
                <a:spcPts val="0"/>
              </a:spcAft>
              <a:defRPr/>
            </a:pPr>
            <a:r>
              <a:rPr lang="en-US" altLang="en-US" sz="1800" dirty="0">
                <a:latin typeface="Century Gothic" panose="020B0502020202020204" pitchFamily="34" charset="0"/>
              </a:rPr>
              <a:t>Is case sensitive</a:t>
            </a:r>
          </a:p>
        </p:txBody>
      </p:sp>
      <p:pic>
        <p:nvPicPr>
          <p:cNvPr id="7" name="Picture 6">
            <a:extLst>
              <a:ext uri="{FF2B5EF4-FFF2-40B4-BE49-F238E27FC236}">
                <a16:creationId xmlns:a16="http://schemas.microsoft.com/office/drawing/2014/main" id="{FD4B00BE-E962-4525-9FDF-4C8E96258773}"/>
              </a:ext>
            </a:extLst>
          </p:cNvPr>
          <p:cNvPicPr>
            <a:picLocks noChangeAspect="1"/>
          </p:cNvPicPr>
          <p:nvPr/>
        </p:nvPicPr>
        <p:blipFill>
          <a:blip r:embed="rId3"/>
          <a:stretch>
            <a:fillRect/>
          </a:stretch>
        </p:blipFill>
        <p:spPr>
          <a:xfrm>
            <a:off x="0" y="0"/>
            <a:ext cx="4914900" cy="6858000"/>
          </a:xfrm>
          <a:prstGeom prst="rect">
            <a:avLst/>
          </a:prstGeom>
        </p:spPr>
      </p:pic>
      <p:sp>
        <p:nvSpPr>
          <p:cNvPr id="9" name="Title 1">
            <a:extLst>
              <a:ext uri="{FF2B5EF4-FFF2-40B4-BE49-F238E27FC236}">
                <a16:creationId xmlns:a16="http://schemas.microsoft.com/office/drawing/2014/main" id="{0A55C808-CC6D-4AC0-B0CE-4D3F5164DF72}"/>
              </a:ext>
            </a:extLst>
          </p:cNvPr>
          <p:cNvSpPr txBox="1">
            <a:spLocks/>
          </p:cNvSpPr>
          <p:nvPr/>
        </p:nvSpPr>
        <p:spPr>
          <a:xfrm>
            <a:off x="5109211" y="419551"/>
            <a:ext cx="6286500" cy="1507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ACCOUNT SETUP: </a:t>
            </a:r>
          </a:p>
          <a:p>
            <a:r>
              <a:rPr lang="en-US" altLang="en-US" sz="4400" b="1" dirty="0">
                <a:solidFill>
                  <a:srgbClr val="025050"/>
                </a:solidFill>
                <a:latin typeface="Coniferous" panose="03020507050303030C05" pitchFamily="66" charset="0"/>
                <a:ea typeface="+mn-ea"/>
                <a:cs typeface="+mn-cs"/>
              </a:rPr>
              <a:t>Password Requirements</a:t>
            </a:r>
            <a:endParaRPr lang="en-US" dirty="0">
              <a:solidFill>
                <a:srgbClr val="025050"/>
              </a:solidFill>
              <a:latin typeface="Coniferous" panose="03020507050303030C05" pitchFamily="66" charset="0"/>
            </a:endParaRPr>
          </a:p>
        </p:txBody>
      </p:sp>
    </p:spTree>
    <p:extLst>
      <p:ext uri="{BB962C8B-B14F-4D97-AF65-F5344CB8AC3E}">
        <p14:creationId xmlns:p14="http://schemas.microsoft.com/office/powerpoint/2010/main" val="671468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377A67111BF64395C2A71C465B913F" ma:contentTypeVersion="13" ma:contentTypeDescription="Create a new document." ma:contentTypeScope="" ma:versionID="fbddd74306a63ae503953d8d5bdd64c0">
  <xsd:schema xmlns:xsd="http://www.w3.org/2001/XMLSchema" xmlns:xs="http://www.w3.org/2001/XMLSchema" xmlns:p="http://schemas.microsoft.com/office/2006/metadata/properties" xmlns:ns3="473fb8ac-2c7d-4e2f-b5d9-d7aaa37e7bf5" xmlns:ns4="e376cfd2-f5f3-42d8-b7ab-200bf72df081" targetNamespace="http://schemas.microsoft.com/office/2006/metadata/properties" ma:root="true" ma:fieldsID="11b390b289fb00a7a4b83f316f7f1b89" ns3:_="" ns4:_="">
    <xsd:import namespace="473fb8ac-2c7d-4e2f-b5d9-d7aaa37e7bf5"/>
    <xsd:import namespace="e376cfd2-f5f3-42d8-b7ab-200bf72df08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3fb8ac-2c7d-4e2f-b5d9-d7aaa37e7b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76cfd2-f5f3-42d8-b7ab-200bf72df08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D5E91D-87E6-43C6-BD89-C5706DB76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3fb8ac-2c7d-4e2f-b5d9-d7aaa37e7bf5"/>
    <ds:schemaRef ds:uri="e376cfd2-f5f3-42d8-b7ab-200bf72df0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830949-D05D-4CA4-A438-41034B135294}">
  <ds:schemaRefs>
    <ds:schemaRef ds:uri="http://schemas.microsoft.com/sharepoint/v3/contenttype/forms"/>
  </ds:schemaRefs>
</ds:datastoreItem>
</file>

<file path=customXml/itemProps3.xml><?xml version="1.0" encoding="utf-8"?>
<ds:datastoreItem xmlns:ds="http://schemas.openxmlformats.org/officeDocument/2006/customXml" ds:itemID="{FAE87207-722C-4244-88EF-56DA8AA7DAB9}">
  <ds:schemaRefs>
    <ds:schemaRef ds:uri="http://purl.org/dc/elements/1.1/"/>
    <ds:schemaRef ds:uri="http://purl.org/dc/terms/"/>
    <ds:schemaRef ds:uri="http://purl.org/dc/dcmityp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e376cfd2-f5f3-42d8-b7ab-200bf72df081"/>
    <ds:schemaRef ds:uri="473fb8ac-2c7d-4e2f-b5d9-d7aaa37e7bf5"/>
  </ds:schemaRefs>
</ds:datastoreItem>
</file>

<file path=docProps/app.xml><?xml version="1.0" encoding="utf-8"?>
<Properties xmlns="http://schemas.openxmlformats.org/officeDocument/2006/extended-properties" xmlns:vt="http://schemas.openxmlformats.org/officeDocument/2006/docPropsVTypes">
  <TotalTime>8064</TotalTime>
  <Words>1822</Words>
  <Application>Microsoft Office PowerPoint</Application>
  <PresentationFormat>Widescreen</PresentationFormat>
  <Paragraphs>245</Paragraphs>
  <Slides>28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Narrow</vt:lpstr>
      <vt:lpstr>Calibri</vt:lpstr>
      <vt:lpstr>Calibri Light</vt:lpstr>
      <vt:lpstr>Century Gothic</vt:lpstr>
      <vt:lpstr>Coniferous</vt:lpstr>
      <vt:lpstr>Gibson Medium</vt:lpstr>
      <vt:lpstr>Office Theme</vt:lpstr>
      <vt:lpstr>PowerPoint Presentation</vt:lpstr>
      <vt:lpstr>Introduction to</vt:lpstr>
      <vt:lpstr>PowerPoint Presentation</vt:lpstr>
      <vt:lpstr>PowerPoint Presentation</vt:lpstr>
      <vt:lpstr>Agenda</vt:lpstr>
      <vt:lpstr>Using</vt:lpstr>
      <vt:lpstr>ACCOUNT SETUP: How do I log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Update Personal Information Personal &gt;&gt; Name,Address and Telephone</vt:lpstr>
      <vt:lpstr>PowerPoint Presentation</vt:lpstr>
      <vt:lpstr>PowerPoint Presentation</vt:lpstr>
      <vt:lpstr>PowerPoint Presentation</vt:lpstr>
      <vt:lpstr>PowerPoint Presentation</vt:lpstr>
      <vt:lpstr>PowerPoint Presentation</vt:lpstr>
      <vt:lpstr>HOW TO: Pay Statement Information Pay &gt;&gt; Current Pay Statement </vt:lpstr>
      <vt:lpstr>PowerPoint Presentation</vt:lpstr>
      <vt:lpstr>PowerPoint Presentation</vt:lpstr>
      <vt:lpstr>PowerPoint Presentation</vt:lpstr>
      <vt:lpstr>PowerPoint Presentation</vt:lpstr>
      <vt:lpstr>Reminders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dc:title>
  <dc:creator>Jennifer Fuentes</dc:creator>
  <cp:lastModifiedBy>Jennifer</cp:lastModifiedBy>
  <cp:revision>23</cp:revision>
  <dcterms:created xsi:type="dcterms:W3CDTF">2020-12-08T00:33:01Z</dcterms:created>
  <dcterms:modified xsi:type="dcterms:W3CDTF">2020-12-17T08:55:07Z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0x010100B9377A67111BF64395C2A71C465B913F</vt:lpwstr>
  </property>
</Properties>
</file>